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1231" y="529843"/>
            <a:ext cx="6149937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231" y="529843"/>
            <a:ext cx="282638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35"/>
              <a:t> </a:t>
            </a:r>
            <a:r>
              <a:rPr dirty="0"/>
              <a:t>Simple</a:t>
            </a:r>
            <a:r>
              <a:rPr dirty="0" spc="-30"/>
              <a:t> </a:t>
            </a:r>
            <a:r>
              <a:rPr dirty="0"/>
              <a:t>PDF</a:t>
            </a:r>
            <a:r>
              <a:rPr dirty="0" spc="-35"/>
              <a:t> </a:t>
            </a:r>
            <a:r>
              <a:rPr dirty="0"/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59" y="1173378"/>
            <a:ext cx="4034790" cy="1847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This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small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demonstration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.pdf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file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Arial MT"/>
              <a:cs typeface="Arial MT"/>
            </a:endParaRPr>
          </a:p>
          <a:p>
            <a:pPr marL="12700" marR="307975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just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use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in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the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Virtual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Mechanics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tutorials.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 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 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 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And more text. And more text. And more text. And more text. And more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 And more text. Boring, zzzzz. And more text. And more text. And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 </a:t>
            </a:r>
            <a:r>
              <a:rPr dirty="0" sz="1000" spc="-2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 text. 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 text.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>
              <a:latin typeface="Arial MT"/>
              <a:cs typeface="Arial MT"/>
            </a:endParaRPr>
          </a:p>
          <a:p>
            <a:pPr marL="12700" marR="11430">
              <a:lnSpc>
                <a:spcPct val="100000"/>
              </a:lnSpc>
            </a:pP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Even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Continued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on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page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2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...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231" y="529843"/>
            <a:ext cx="2788920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Simple</a:t>
            </a:r>
            <a:r>
              <a:rPr dirty="0" spc="-35"/>
              <a:t> </a:t>
            </a:r>
            <a:r>
              <a:rPr dirty="0"/>
              <a:t>PDF</a:t>
            </a:r>
            <a:r>
              <a:rPr dirty="0" spc="-30"/>
              <a:t> </a:t>
            </a:r>
            <a:r>
              <a:rPr dirty="0"/>
              <a:t>File</a:t>
            </a:r>
            <a:r>
              <a:rPr dirty="0" spc="-3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059" y="1173378"/>
            <a:ext cx="4020820" cy="785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Arial MT"/>
                <a:cs typeface="Arial MT"/>
              </a:rPr>
              <a:t>...continued from page 1. Yet more text. And more text. And more text.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 </a:t>
            </a:r>
            <a:r>
              <a:rPr dirty="0" sz="1000" spc="-2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 Oh, how boring typing this stuff. But not as boring as watching 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paint dry. And more text. And more text. And more text. And more text. </a:t>
            </a:r>
            <a:r>
              <a:rPr dirty="0" sz="1000" spc="-2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Boring.</a:t>
            </a:r>
            <a:r>
              <a:rPr dirty="0" sz="1000" spc="2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More,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 little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more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text. The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end, and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just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as well.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2021-08-07T17:36:52Z</dcterms:created>
  <dcterms:modified xsi:type="dcterms:W3CDTF">2021-08-07T17:36:52Z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2006-03-01T00:00:00Z</vt:filetime>
  </property>
  <property fmtid="{D5CDD505-2E9C-101B-9397-08002B2CF9AE}" pid="3" name="Creator">
    <vt:lpwstr>Rave (http://www.nevrona.com/rave)</vt:lpwstr>
  </property>
  <property fmtid="{D5CDD505-2E9C-101B-9397-08002B2CF9AE}" pid="4" name="LastSaved">
    <vt:filetime>2006-03-01T00:00:00Z</vt:filetime>
  </property>
</Properties>
</file>