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0"/>
  </p:handoutMasterIdLst>
  <p:sldIdLst>
    <p:sldId id="312" r:id="rId3"/>
    <p:sldId id="367" r:id="rId4"/>
    <p:sldId id="368" r:id="rId6"/>
    <p:sldId id="369" r:id="rId7"/>
    <p:sldId id="365" r:id="rId8"/>
    <p:sldId id="3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31" autoAdjust="0"/>
  </p:normalViewPr>
  <p:slideViewPr>
    <p:cSldViewPr snapToGrid="0">
      <p:cViewPr varScale="1">
        <p:scale>
          <a:sx n="78" d="100"/>
          <a:sy n="78" d="100"/>
        </p:scale>
        <p:origin x="1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F2CEB-5DF7-4808-8224-1EF646B931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A1F61-0992-4120-A1E9-FA3A21BB776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2DDB-C4B4-4602-831B-33D7CA22852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3CE2-FC60-405A-858E-53FC0D5D517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97D1-6629-49F3-8447-AFCF4DA4A25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3C8A-D80A-4DE1-A999-215FD607DBE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229216"/>
          </a:xfrm>
        </p:spPr>
        <p:txBody>
          <a:bodyPr anchor="b"/>
          <a:lstStyle>
            <a:lvl1pPr algn="l">
              <a:defRPr sz="6000"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938955"/>
            <a:ext cx="10515600" cy="2150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6F48-097D-4E21-B763-D29753566D8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7B37-EF3E-4286-9A7A-8A71F864A97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5B14-2060-46DE-8771-7F348C538412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00BA-1A83-449D-8AEA-1E736981FE20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16BB-10C1-4E24-9BB7-3D382288F27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BA1B-C557-45E4-9C66-0434B6B2BC7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BD16-E0DE-4D56-BE59-0FECC58F071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7E667-A427-4A7F-A6E1-89474718F88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3"/>
            <a:ext cx="12192000" cy="985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Week12</a:t>
            </a:r>
            <a:r>
              <a:rPr lang="zh-CN" altLang="en-US" dirty="0"/>
              <a:t>进度汇报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刘松铭 于子淳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进度汇报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9880"/>
            <a:ext cx="11007725" cy="5278120"/>
          </a:xfrm>
        </p:spPr>
        <p:txBody>
          <a:bodyPr>
            <a:noAutofit/>
          </a:bodyPr>
          <a:lstStyle/>
          <a:p>
            <a:r>
              <a:rPr lang="zh-CN" altLang="en-US" dirty="0"/>
              <a:t>于子淳</a:t>
            </a:r>
            <a:endParaRPr lang="zh-CN" altLang="en-US" dirty="0"/>
          </a:p>
          <a:p>
            <a:r>
              <a:rPr lang="en-US" altLang="zh-CN" dirty="0"/>
              <a:t>zCore yuzc </a:t>
            </a:r>
            <a:r>
              <a:rPr lang="zh-CN" altLang="en-US" dirty="0"/>
              <a:t>分支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解决之前时间统计为负的情况，主要原因是传入的参数与用户库中不符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对于 coretest（主要通过其测量性能），修复其目前在多核上直接卡死的问题（主要通过将多核调度器实装），目前用时基本和核数成反比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调度器 </a:t>
            </a:r>
            <a:r>
              <a:rPr lang="en-US" altLang="zh-CN" dirty="0">
                <a:sym typeface="+mn-ea"/>
              </a:rPr>
              <a:t>yuzc </a:t>
            </a:r>
            <a:r>
              <a:rPr lang="zh-CN" altLang="en-US" dirty="0">
                <a:sym typeface="+mn-ea"/>
              </a:rPr>
              <a:t>分支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解决编译警告，实装在上面的 zCore 分支上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支持动态输出在哪个核上跑的任务，区分内核核和用户核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基于优先级的调度需要讨论一下必要性，严格保序会出现数据结构锁的问题，影响性能，所以目前没有实装</a:t>
            </a:r>
            <a:endParaRPr lang="zh-CN" altLang="en-US" dirty="0"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当前问题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7980"/>
            <a:ext cx="10515600" cy="4351338"/>
          </a:xfrm>
        </p:spPr>
        <p:txBody>
          <a:bodyPr/>
          <a:lstStyle/>
          <a:p>
            <a:pPr lvl="1"/>
            <a:r>
              <a:rPr lang="zh-CN" altLang="en-US" sz="2800" dirty="0">
                <a:sym typeface="+mn-ea"/>
              </a:rPr>
              <a:t>对于单核调度器（调度器仓库的主分支），如果 zCore 运行在两个（或更多）核上，coretest 卡死在 fork 后的输出，kernel_intr_test 的输出也不对</a:t>
            </a:r>
            <a:r>
              <a:rPr lang="en-US" altLang="zh-CN" sz="2800" dirty="0">
                <a:sym typeface="+mn-ea"/>
              </a:rPr>
              <a:t>，</a:t>
            </a:r>
            <a:r>
              <a:rPr lang="zh-CN" altLang="en-US" sz="2800" dirty="0">
                <a:sym typeface="+mn-ea"/>
              </a:rPr>
              <a:t>初步调试首先排除调度器标记为无任务状态的问题</a:t>
            </a:r>
            <a:endParaRPr lang="zh-CN" altLang="en-US" sz="2800" dirty="0">
              <a:sym typeface="+mn-ea"/>
            </a:endParaRPr>
          </a:p>
          <a:p>
            <a:pPr lvl="1"/>
            <a:endParaRPr lang="zh-CN" altLang="en-US" sz="2800" dirty="0">
              <a:sym typeface="+mn-ea"/>
            </a:endParaRPr>
          </a:p>
          <a:p>
            <a:pPr lvl="1"/>
            <a:r>
              <a:rPr lang="zh-CN" altLang="en-US" sz="2800" dirty="0">
                <a:sym typeface="+mn-ea"/>
              </a:rPr>
              <a:t>对于多核调度器，有一定概率出现借用报错（rust 相关），可能是某些锁的问题</a:t>
            </a:r>
            <a:endParaRPr lang="zh-CN" altLang="en-US" sz="2800" dirty="0">
              <a:sym typeface="+mn-ea"/>
            </a:endParaRPr>
          </a:p>
          <a:p>
            <a:pPr lvl="1"/>
            <a:endParaRPr lang="zh-CN" altLang="en-US" sz="2800" dirty="0">
              <a:sym typeface="+mn-ea"/>
            </a:endParaRPr>
          </a:p>
          <a:p>
            <a:pPr lvl="1"/>
            <a:r>
              <a:rPr lang="zh-CN" altLang="en-US" sz="2800" dirty="0">
                <a:sym typeface="+mn-ea"/>
              </a:rPr>
              <a:t>已整理上述问题的复现方法到文档中，发给张译仁助教，下一步是与他沟通调试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 descr="截屏2022-05-13 23.29.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6685" y="4210050"/>
            <a:ext cx="5224780" cy="462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进度汇报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刘松铭</a:t>
            </a:r>
            <a:endParaRPr lang="en-US" altLang="zh-CN" dirty="0"/>
          </a:p>
          <a:p>
            <a:r>
              <a:rPr lang="en-US" altLang="zh-CN" dirty="0"/>
              <a:t>SD</a:t>
            </a:r>
            <a:r>
              <a:rPr lang="zh-CN" altLang="en-US" dirty="0"/>
              <a:t>卡</a:t>
            </a:r>
            <a:endParaRPr lang="en-US" altLang="zh-CN" dirty="0"/>
          </a:p>
          <a:p>
            <a:pPr lvl="1"/>
            <a:r>
              <a:rPr lang="zh-CN" altLang="en-US" dirty="0"/>
              <a:t>完成</a:t>
            </a:r>
            <a:r>
              <a:rPr lang="en-US" altLang="zh-CN" dirty="0"/>
              <a:t>SD</a:t>
            </a:r>
            <a:r>
              <a:rPr lang="zh-CN" altLang="en-US" dirty="0"/>
              <a:t>卡的制作，有文档记录</a:t>
            </a:r>
            <a:endParaRPr lang="en-US" altLang="zh-CN" dirty="0"/>
          </a:p>
          <a:p>
            <a:pPr lvl="1"/>
            <a:r>
              <a:rPr lang="zh-CN" altLang="en-US" dirty="0"/>
              <a:t>用的不是原厂镜像（报错</a:t>
            </a:r>
            <a:r>
              <a:rPr lang="en-US" altLang="zh-CN" dirty="0"/>
              <a:t>build</a:t>
            </a:r>
            <a:r>
              <a:rPr lang="zh-CN" altLang="en-US" dirty="0"/>
              <a:t>失败），而是</a:t>
            </a:r>
            <a:r>
              <a:rPr lang="en-US" altLang="zh-CN" dirty="0"/>
              <a:t>Ubuntu</a:t>
            </a:r>
            <a:r>
              <a:rPr lang="zh-CN" altLang="en-US" dirty="0"/>
              <a:t>官方的</a:t>
            </a:r>
            <a:r>
              <a:rPr lang="en-US" altLang="zh-CN" dirty="0"/>
              <a:t>U740</a:t>
            </a:r>
            <a:r>
              <a:rPr lang="zh-CN" altLang="en-US" dirty="0"/>
              <a:t>镜像</a:t>
            </a:r>
            <a:endParaRPr lang="en-US" altLang="zh-CN" dirty="0"/>
          </a:p>
          <a:p>
            <a:pPr lvl="1"/>
            <a:r>
              <a:rPr lang="en-US" altLang="zh-CN" dirty="0"/>
              <a:t>SD</a:t>
            </a:r>
            <a:r>
              <a:rPr lang="zh-CN" altLang="en-US" dirty="0"/>
              <a:t>卡内的</a:t>
            </a:r>
            <a:r>
              <a:rPr lang="en-US" altLang="zh-CN" dirty="0" err="1"/>
              <a:t>Uboot</a:t>
            </a:r>
            <a:r>
              <a:rPr lang="zh-CN" altLang="en-US" dirty="0"/>
              <a:t>可以正常使用</a:t>
            </a:r>
            <a:endParaRPr lang="en-US" altLang="zh-CN" dirty="0"/>
          </a:p>
          <a:p>
            <a:r>
              <a:rPr lang="zh-CN" altLang="en-US" dirty="0"/>
              <a:t>网络起</a:t>
            </a:r>
            <a:r>
              <a:rPr lang="en-US" altLang="zh-CN" dirty="0" err="1"/>
              <a:t>zCore</a:t>
            </a:r>
            <a:endParaRPr lang="en-US" altLang="zh-CN" dirty="0"/>
          </a:p>
          <a:p>
            <a:pPr lvl="1"/>
            <a:r>
              <a:rPr lang="en-US" altLang="zh-CN" dirty="0"/>
              <a:t>SD</a:t>
            </a:r>
            <a:r>
              <a:rPr lang="zh-CN" altLang="en-US" dirty="0"/>
              <a:t>卡拷贝镜像 </a:t>
            </a:r>
            <a:r>
              <a:rPr lang="en-US" altLang="zh-CN" dirty="0"/>
              <a:t>-&gt; </a:t>
            </a:r>
            <a:r>
              <a:rPr lang="zh-CN" altLang="en-US" dirty="0"/>
              <a:t>通过网络加载镜像并</a:t>
            </a:r>
            <a:r>
              <a:rPr lang="en-US" altLang="zh-CN" dirty="0"/>
              <a:t>boot</a:t>
            </a:r>
            <a:endParaRPr lang="en-US" altLang="zh-CN" dirty="0"/>
          </a:p>
          <a:p>
            <a:pPr lvl="1"/>
            <a:r>
              <a:rPr lang="zh-CN" altLang="en-US" dirty="0"/>
              <a:t>有关过程及注意事项记录在文档</a:t>
            </a:r>
            <a:endParaRPr lang="en-US" altLang="zh-CN" dirty="0"/>
          </a:p>
          <a:p>
            <a:pPr lvl="1"/>
            <a:r>
              <a:rPr lang="zh-CN" altLang="en-US" dirty="0"/>
              <a:t>将原本的</a:t>
            </a:r>
            <a:r>
              <a:rPr lang="en-US" altLang="zh-CN" dirty="0" err="1"/>
              <a:t>uImage</a:t>
            </a:r>
            <a:r>
              <a:rPr lang="zh-CN" altLang="en-US" dirty="0"/>
              <a:t>换成了</a:t>
            </a:r>
            <a:r>
              <a:rPr lang="en-US" altLang="zh-CN" dirty="0"/>
              <a:t>FIT-</a:t>
            </a:r>
            <a:r>
              <a:rPr lang="en-US" altLang="zh-CN" dirty="0" err="1"/>
              <a:t>uImage</a:t>
            </a:r>
            <a:r>
              <a:rPr lang="zh-CN" altLang="en-US" dirty="0"/>
              <a:t>，集成设备树，从而不再依赖</a:t>
            </a:r>
            <a:r>
              <a:rPr lang="en-US" altLang="zh-CN" dirty="0" err="1"/>
              <a:t>Uboot</a:t>
            </a:r>
            <a:r>
              <a:rPr lang="zh-CN" altLang="en-US" dirty="0"/>
              <a:t>的版本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进度汇报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17530" cy="4667250"/>
          </a:xfrm>
        </p:spPr>
        <p:txBody>
          <a:bodyPr/>
          <a:lstStyle/>
          <a:p>
            <a:r>
              <a:rPr lang="zh-CN" altLang="en-US" dirty="0"/>
              <a:t>当前问题</a:t>
            </a:r>
            <a:endParaRPr lang="en-US" altLang="zh-CN" dirty="0"/>
          </a:p>
          <a:p>
            <a:pPr lvl="1"/>
            <a:r>
              <a:rPr lang="zh-CN" altLang="en-US" dirty="0"/>
              <a:t>已经可以进入到内核启动阶段</a:t>
            </a:r>
            <a:endParaRPr lang="en-US" altLang="zh-CN" dirty="0"/>
          </a:p>
          <a:p>
            <a:pPr lvl="1"/>
            <a:r>
              <a:rPr lang="zh-CN" altLang="en-US" dirty="0"/>
              <a:t>但是内核还存在</a:t>
            </a:r>
            <a:r>
              <a:rPr lang="en-US" altLang="zh-CN" dirty="0"/>
              <a:t>bug</a:t>
            </a:r>
            <a:r>
              <a:rPr lang="zh-CN" altLang="en-US" dirty="0"/>
              <a:t>，上次的小核</a:t>
            </a:r>
            <a:r>
              <a:rPr lang="en-US" altLang="zh-CN" dirty="0"/>
              <a:t>bug</a:t>
            </a:r>
            <a:r>
              <a:rPr lang="zh-CN" altLang="en-US" dirty="0"/>
              <a:t>已经解决，出现新</a:t>
            </a:r>
            <a:r>
              <a:rPr lang="en-US" altLang="zh-CN" dirty="0"/>
              <a:t>bug</a:t>
            </a:r>
            <a:endParaRPr lang="zh-CN" altLang="en-US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800" y="3171925"/>
            <a:ext cx="5984386" cy="3435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感谢张译仁助教的鼎力支持！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673</Words>
  <Application>WPS 演示</Application>
  <PresentationFormat>宽屏</PresentationFormat>
  <Paragraphs>61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方正书宋_GBK</vt:lpstr>
      <vt:lpstr>Wingdings</vt:lpstr>
      <vt:lpstr>微软雅黑</vt:lpstr>
      <vt:lpstr>汉仪旗黑</vt:lpstr>
      <vt:lpstr>Wingdings</vt:lpstr>
      <vt:lpstr>等线</vt:lpstr>
      <vt:lpstr>汉仪中等线KW</vt:lpstr>
      <vt:lpstr>宋体</vt:lpstr>
      <vt:lpstr>Arial Unicode MS</vt:lpstr>
      <vt:lpstr>Calibri</vt:lpstr>
      <vt:lpstr>Helvetica Neue</vt:lpstr>
      <vt:lpstr>汉仪书宋二KW</vt:lpstr>
      <vt:lpstr>Office 主题​​</vt:lpstr>
      <vt:lpstr>Week12进度汇报</vt:lpstr>
      <vt:lpstr>进度汇报</vt:lpstr>
      <vt:lpstr>当前问题</vt:lpstr>
      <vt:lpstr>进度汇报</vt:lpstr>
      <vt:lpstr>进度汇报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读书会分享</dc:title>
  <dc:creator>snade jack</dc:creator>
  <cp:lastModifiedBy>zichunyu</cp:lastModifiedBy>
  <cp:revision>224</cp:revision>
  <dcterms:created xsi:type="dcterms:W3CDTF">2022-05-14T02:19:09Z</dcterms:created>
  <dcterms:modified xsi:type="dcterms:W3CDTF">2022-05-14T02:19:09Z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2052-4.1.2.6545</vt:lpwstr>
  </property>
</Properties>
</file>