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12" r:id="rId2"/>
    <p:sldId id="367" r:id="rId3"/>
    <p:sldId id="368" r:id="rId4"/>
    <p:sldId id="369" r:id="rId5"/>
    <p:sldId id="3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131" autoAdjust="0"/>
  </p:normalViewPr>
  <p:slideViewPr>
    <p:cSldViewPr snapToGrid="0">
      <p:cViewPr varScale="1">
        <p:scale>
          <a:sx n="78" d="100"/>
          <a:sy n="78" d="100"/>
        </p:scale>
        <p:origin x="1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nade jack" userId="ba5019ad82b64393" providerId="LiveId" clId="{55F189A0-0F95-4A55-B5E4-662823826988}"/>
    <pc:docChg chg="undo custSel addSld modSld">
      <pc:chgData name="snade jack" userId="ba5019ad82b64393" providerId="LiveId" clId="{55F189A0-0F95-4A55-B5E4-662823826988}" dt="2022-05-21T02:01:27.814" v="280" actId="1076"/>
      <pc:docMkLst>
        <pc:docMk/>
      </pc:docMkLst>
      <pc:sldChg chg="modSp new mod">
        <pc:chgData name="snade jack" userId="ba5019ad82b64393" providerId="LiveId" clId="{55F189A0-0F95-4A55-B5E4-662823826988}" dt="2022-05-21T01:57:44.045" v="127"/>
        <pc:sldMkLst>
          <pc:docMk/>
          <pc:sldMk cId="2188342295" sldId="368"/>
        </pc:sldMkLst>
        <pc:spChg chg="mod">
          <ac:chgData name="snade jack" userId="ba5019ad82b64393" providerId="LiveId" clId="{55F189A0-0F95-4A55-B5E4-662823826988}" dt="2022-05-21T01:56:04.742" v="2"/>
          <ac:spMkLst>
            <pc:docMk/>
            <pc:sldMk cId="2188342295" sldId="368"/>
            <ac:spMk id="2" creationId="{606FBA64-85B3-0BC3-589B-CF813B34D88F}"/>
          </ac:spMkLst>
        </pc:spChg>
        <pc:spChg chg="mod">
          <ac:chgData name="snade jack" userId="ba5019ad82b64393" providerId="LiveId" clId="{55F189A0-0F95-4A55-B5E4-662823826988}" dt="2022-05-21T01:57:44.045" v="127"/>
          <ac:spMkLst>
            <pc:docMk/>
            <pc:sldMk cId="2188342295" sldId="368"/>
            <ac:spMk id="3" creationId="{C667B299-2EB9-832E-FFAC-7E0F0D10C01F}"/>
          </ac:spMkLst>
        </pc:spChg>
      </pc:sldChg>
      <pc:sldChg chg="addSp modSp new mod">
        <pc:chgData name="snade jack" userId="ba5019ad82b64393" providerId="LiveId" clId="{55F189A0-0F95-4A55-B5E4-662823826988}" dt="2022-05-21T01:58:51.366" v="227"/>
        <pc:sldMkLst>
          <pc:docMk/>
          <pc:sldMk cId="2526896225" sldId="369"/>
        </pc:sldMkLst>
        <pc:spChg chg="mod">
          <ac:chgData name="snade jack" userId="ba5019ad82b64393" providerId="LiveId" clId="{55F189A0-0F95-4A55-B5E4-662823826988}" dt="2022-05-21T01:57:48.284" v="132"/>
          <ac:spMkLst>
            <pc:docMk/>
            <pc:sldMk cId="2526896225" sldId="369"/>
            <ac:spMk id="2" creationId="{2149C24B-DD32-F277-F8BB-BFE3F5B5C8FD}"/>
          </ac:spMkLst>
        </pc:spChg>
        <pc:spChg chg="mod">
          <ac:chgData name="snade jack" userId="ba5019ad82b64393" providerId="LiveId" clId="{55F189A0-0F95-4A55-B5E4-662823826988}" dt="2022-05-21T01:58:51.366" v="227"/>
          <ac:spMkLst>
            <pc:docMk/>
            <pc:sldMk cId="2526896225" sldId="369"/>
            <ac:spMk id="3" creationId="{4244DD2A-53B1-F8DC-22F9-25FDEDE31D26}"/>
          </ac:spMkLst>
        </pc:spChg>
        <pc:picChg chg="add mod">
          <ac:chgData name="snade jack" userId="ba5019ad82b64393" providerId="LiveId" clId="{55F189A0-0F95-4A55-B5E4-662823826988}" dt="2022-05-21T01:58:31.477" v="181" actId="1076"/>
          <ac:picMkLst>
            <pc:docMk/>
            <pc:sldMk cId="2526896225" sldId="369"/>
            <ac:picMk id="6" creationId="{12434913-078F-5E4C-775E-C507CBF6C8A1}"/>
          </ac:picMkLst>
        </pc:picChg>
      </pc:sldChg>
      <pc:sldChg chg="addSp modSp new mod">
        <pc:chgData name="snade jack" userId="ba5019ad82b64393" providerId="LiveId" clId="{55F189A0-0F95-4A55-B5E4-662823826988}" dt="2022-05-21T02:00:13.905" v="250" actId="1076"/>
        <pc:sldMkLst>
          <pc:docMk/>
          <pc:sldMk cId="2347504704" sldId="370"/>
        </pc:sldMkLst>
        <pc:spChg chg="mod">
          <ac:chgData name="snade jack" userId="ba5019ad82b64393" providerId="LiveId" clId="{55F189A0-0F95-4A55-B5E4-662823826988}" dt="2022-05-21T01:58:55.619" v="229"/>
          <ac:spMkLst>
            <pc:docMk/>
            <pc:sldMk cId="2347504704" sldId="370"/>
            <ac:spMk id="2" creationId="{8B96EE58-58BF-0E77-2A17-DEA21DD8F792}"/>
          </ac:spMkLst>
        </pc:spChg>
        <pc:spChg chg="mod">
          <ac:chgData name="snade jack" userId="ba5019ad82b64393" providerId="LiveId" clId="{55F189A0-0F95-4A55-B5E4-662823826988}" dt="2022-05-21T02:00:10.548" v="249"/>
          <ac:spMkLst>
            <pc:docMk/>
            <pc:sldMk cId="2347504704" sldId="370"/>
            <ac:spMk id="3" creationId="{D35F3449-A7BA-6BE9-351A-4BCB264B0202}"/>
          </ac:spMkLst>
        </pc:spChg>
        <pc:picChg chg="add mod">
          <ac:chgData name="snade jack" userId="ba5019ad82b64393" providerId="LiveId" clId="{55F189A0-0F95-4A55-B5E4-662823826988}" dt="2022-05-21T02:00:13.905" v="250" actId="1076"/>
          <ac:picMkLst>
            <pc:docMk/>
            <pc:sldMk cId="2347504704" sldId="370"/>
            <ac:picMk id="6" creationId="{EFD11C35-3923-93DB-47A3-6486C7B1E3CD}"/>
          </ac:picMkLst>
        </pc:picChg>
      </pc:sldChg>
      <pc:sldChg chg="addSp modSp new mod">
        <pc:chgData name="snade jack" userId="ba5019ad82b64393" providerId="LiveId" clId="{55F189A0-0F95-4A55-B5E4-662823826988}" dt="2022-05-21T02:01:27.814" v="280" actId="1076"/>
        <pc:sldMkLst>
          <pc:docMk/>
          <pc:sldMk cId="1227354387" sldId="371"/>
        </pc:sldMkLst>
        <pc:spChg chg="mod">
          <ac:chgData name="snade jack" userId="ba5019ad82b64393" providerId="LiveId" clId="{55F189A0-0F95-4A55-B5E4-662823826988}" dt="2022-05-21T02:00:17.279" v="255"/>
          <ac:spMkLst>
            <pc:docMk/>
            <pc:sldMk cId="1227354387" sldId="371"/>
            <ac:spMk id="2" creationId="{F8FC960D-2D1B-0239-D7AD-9EC782862D42}"/>
          </ac:spMkLst>
        </pc:spChg>
        <pc:spChg chg="mod">
          <ac:chgData name="snade jack" userId="ba5019ad82b64393" providerId="LiveId" clId="{55F189A0-0F95-4A55-B5E4-662823826988}" dt="2022-05-21T02:01:19.305" v="274"/>
          <ac:spMkLst>
            <pc:docMk/>
            <pc:sldMk cId="1227354387" sldId="371"/>
            <ac:spMk id="3" creationId="{1244FD8C-BDF5-7356-DE89-15B71A3531CD}"/>
          </ac:spMkLst>
        </pc:spChg>
        <pc:picChg chg="add mod">
          <ac:chgData name="snade jack" userId="ba5019ad82b64393" providerId="LiveId" clId="{55F189A0-0F95-4A55-B5E4-662823826988}" dt="2022-05-21T02:01:27.814" v="280" actId="1076"/>
          <ac:picMkLst>
            <pc:docMk/>
            <pc:sldMk cId="1227354387" sldId="371"/>
            <ac:picMk id="6" creationId="{4109C5DD-6E06-5FA7-9123-72981257C767}"/>
          </ac:picMkLst>
        </pc:picChg>
      </pc:sldChg>
    </pc:docChg>
  </pc:docChgLst>
  <pc:docChgLst>
    <pc:chgData name="snade jack" userId="ba5019ad82b64393" providerId="LiveId" clId="{CA3B1AFA-15F4-4B97-8A05-1F83FDFED379}"/>
    <pc:docChg chg="custSel delSld modSld">
      <pc:chgData name="snade jack" userId="ba5019ad82b64393" providerId="LiveId" clId="{CA3B1AFA-15F4-4B97-8A05-1F83FDFED379}" dt="2022-05-27T16:07:01.694" v="290"/>
      <pc:docMkLst>
        <pc:docMk/>
      </pc:docMkLst>
      <pc:sldChg chg="modSp mod">
        <pc:chgData name="snade jack" userId="ba5019ad82b64393" providerId="LiveId" clId="{CA3B1AFA-15F4-4B97-8A05-1F83FDFED379}" dt="2022-05-27T16:02:30.144" v="1" actId="20577"/>
        <pc:sldMkLst>
          <pc:docMk/>
          <pc:sldMk cId="0" sldId="312"/>
        </pc:sldMkLst>
        <pc:spChg chg="mod">
          <ac:chgData name="snade jack" userId="ba5019ad82b64393" providerId="LiveId" clId="{CA3B1AFA-15F4-4B97-8A05-1F83FDFED379}" dt="2022-05-27T16:02:30.144" v="1" actId="20577"/>
          <ac:spMkLst>
            <pc:docMk/>
            <pc:sldMk cId="0" sldId="312"/>
            <ac:spMk id="5" creationId="{00000000-0000-0000-0000-000000000000}"/>
          </ac:spMkLst>
        </pc:spChg>
      </pc:sldChg>
      <pc:sldChg chg="modSp mod">
        <pc:chgData name="snade jack" userId="ba5019ad82b64393" providerId="LiveId" clId="{CA3B1AFA-15F4-4B97-8A05-1F83FDFED379}" dt="2022-05-27T16:02:35.707" v="3" actId="20577"/>
        <pc:sldMkLst>
          <pc:docMk/>
          <pc:sldMk cId="0" sldId="367"/>
        </pc:sldMkLst>
        <pc:spChg chg="mod">
          <ac:chgData name="snade jack" userId="ba5019ad82b64393" providerId="LiveId" clId="{CA3B1AFA-15F4-4B97-8A05-1F83FDFED379}" dt="2022-05-27T16:02:35.707" v="3" actId="20577"/>
          <ac:spMkLst>
            <pc:docMk/>
            <pc:sldMk cId="0" sldId="367"/>
            <ac:spMk id="3" creationId="{00000000-0000-0000-0000-000000000000}"/>
          </ac:spMkLst>
        </pc:spChg>
      </pc:sldChg>
      <pc:sldChg chg="modSp mod">
        <pc:chgData name="snade jack" userId="ba5019ad82b64393" providerId="LiveId" clId="{CA3B1AFA-15F4-4B97-8A05-1F83FDFED379}" dt="2022-05-27T16:05:52.122" v="259"/>
        <pc:sldMkLst>
          <pc:docMk/>
          <pc:sldMk cId="2188342295" sldId="368"/>
        </pc:sldMkLst>
        <pc:spChg chg="mod">
          <ac:chgData name="snade jack" userId="ba5019ad82b64393" providerId="LiveId" clId="{CA3B1AFA-15F4-4B97-8A05-1F83FDFED379}" dt="2022-05-27T16:05:52.122" v="259"/>
          <ac:spMkLst>
            <pc:docMk/>
            <pc:sldMk cId="2188342295" sldId="368"/>
            <ac:spMk id="3" creationId="{C667B299-2EB9-832E-FFAC-7E0F0D10C01F}"/>
          </ac:spMkLst>
        </pc:spChg>
      </pc:sldChg>
      <pc:sldChg chg="addSp delSp modSp mod modAnim">
        <pc:chgData name="snade jack" userId="ba5019ad82b64393" providerId="LiveId" clId="{CA3B1AFA-15F4-4B97-8A05-1F83FDFED379}" dt="2022-05-27T16:07:01.694" v="290"/>
        <pc:sldMkLst>
          <pc:docMk/>
          <pc:sldMk cId="2526896225" sldId="369"/>
        </pc:sldMkLst>
        <pc:spChg chg="mod">
          <ac:chgData name="snade jack" userId="ba5019ad82b64393" providerId="LiveId" clId="{CA3B1AFA-15F4-4B97-8A05-1F83FDFED379}" dt="2022-05-27T16:06:17.735" v="287"/>
          <ac:spMkLst>
            <pc:docMk/>
            <pc:sldMk cId="2526896225" sldId="369"/>
            <ac:spMk id="3" creationId="{4244DD2A-53B1-F8DC-22F9-25FDEDE31D26}"/>
          </ac:spMkLst>
        </pc:spChg>
        <pc:picChg chg="del">
          <ac:chgData name="snade jack" userId="ba5019ad82b64393" providerId="LiveId" clId="{CA3B1AFA-15F4-4B97-8A05-1F83FDFED379}" dt="2022-05-27T16:06:23.241" v="288" actId="478"/>
          <ac:picMkLst>
            <pc:docMk/>
            <pc:sldMk cId="2526896225" sldId="369"/>
            <ac:picMk id="6" creationId="{12434913-078F-5E4C-775E-C507CBF6C8A1}"/>
          </ac:picMkLst>
        </pc:picChg>
        <pc:picChg chg="add mod">
          <ac:chgData name="snade jack" userId="ba5019ad82b64393" providerId="LiveId" clId="{CA3B1AFA-15F4-4B97-8A05-1F83FDFED379}" dt="2022-05-27T16:06:33.558" v="289"/>
          <ac:picMkLst>
            <pc:docMk/>
            <pc:sldMk cId="2526896225" sldId="369"/>
            <ac:picMk id="7" creationId="{9C34BE71-2226-B1DA-BEE9-2248661CE2A7}"/>
          </ac:picMkLst>
        </pc:picChg>
      </pc:sldChg>
      <pc:sldChg chg="del">
        <pc:chgData name="snade jack" userId="ba5019ad82b64393" providerId="LiveId" clId="{CA3B1AFA-15F4-4B97-8A05-1F83FDFED379}" dt="2022-05-27T16:02:42.003" v="4" actId="47"/>
        <pc:sldMkLst>
          <pc:docMk/>
          <pc:sldMk cId="2347504704" sldId="370"/>
        </pc:sldMkLst>
      </pc:sldChg>
      <pc:sldChg chg="del">
        <pc:chgData name="snade jack" userId="ba5019ad82b64393" providerId="LiveId" clId="{CA3B1AFA-15F4-4B97-8A05-1F83FDFED379}" dt="2022-05-27T16:02:42.003" v="4" actId="47"/>
        <pc:sldMkLst>
          <pc:docMk/>
          <pc:sldMk cId="1227354387" sldId="37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F2CEB-5DF7-4808-8224-1EF646B93121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A1F61-0992-4120-A1E9-FA3A21BB77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2DDB-C4B4-4602-831B-33D7CA22852C}" type="datetime1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19AEA81-C1FD-4B2C-87D1-3FA637539CC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3CE2-FC60-405A-858E-53FC0D5D5173}" type="datetime1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97D1-6629-49F3-8447-AFCF4DA4A258}" type="datetime1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3C8A-D80A-4DE1-A999-215FD607DBE3}" type="datetime1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229216"/>
          </a:xfrm>
        </p:spPr>
        <p:txBody>
          <a:bodyPr anchor="b"/>
          <a:lstStyle>
            <a:lvl1pPr algn="l">
              <a:defRPr sz="6000"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938955"/>
            <a:ext cx="10515600" cy="2150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6F48-097D-4E21-B763-D29753566D82}" type="datetime1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7B37-EF3E-4286-9A7A-8A71F864A976}" type="datetime1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5B14-2060-46DE-8771-7F348C538412}" type="datetime1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00BA-1A83-449D-8AEA-1E736981FE20}" type="datetime1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16BB-10C1-4E24-9BB7-3D382288F272}" type="datetime1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BA1B-C557-45E4-9C66-0434B6B2BC7D}" type="datetime1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BD16-E0DE-4D56-BE59-0FECC58F0719}" type="datetime1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7E667-A427-4A7F-A6E1-89474718F88F}" type="datetime1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AEA81-C1FD-4B2C-87D1-3FA637539CC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3"/>
            <a:ext cx="12192000" cy="985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Week14</a:t>
            </a:r>
            <a:r>
              <a:rPr lang="zh-CN" altLang="en-US" dirty="0"/>
              <a:t>进度汇报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刘松铭 于子淳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进度汇报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9880"/>
            <a:ext cx="11007725" cy="5278120"/>
          </a:xfrm>
        </p:spPr>
        <p:txBody>
          <a:bodyPr>
            <a:noAutofit/>
          </a:bodyPr>
          <a:lstStyle/>
          <a:p>
            <a:r>
              <a:rPr lang="zh-CN" altLang="en-US" dirty="0"/>
              <a:t>于子淳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FBA64-85B3-0BC3-589B-CF813B34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进度汇报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67B299-2EB9-832E-FFAC-7E0F0D10C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刘松铭</a:t>
            </a:r>
            <a:endParaRPr lang="en-US" altLang="zh-CN" dirty="0"/>
          </a:p>
          <a:p>
            <a:r>
              <a:rPr lang="zh-CN" altLang="en-US" dirty="0"/>
              <a:t>目前进度</a:t>
            </a:r>
            <a:endParaRPr lang="en-US" altLang="zh-CN" dirty="0"/>
          </a:p>
          <a:p>
            <a:pPr lvl="1"/>
            <a:r>
              <a:rPr lang="en-US" altLang="zh-CN" dirty="0" err="1"/>
              <a:t>zCore</a:t>
            </a:r>
            <a:r>
              <a:rPr lang="zh-CN" altLang="en-US" dirty="0"/>
              <a:t>单核已经可以在</a:t>
            </a:r>
            <a:r>
              <a:rPr lang="en-US" altLang="zh-CN" dirty="0"/>
              <a:t>U740</a:t>
            </a:r>
            <a:r>
              <a:rPr lang="zh-CN" altLang="en-US" dirty="0"/>
              <a:t>上</a:t>
            </a:r>
            <a:r>
              <a:rPr lang="en-US" altLang="zh-CN" dirty="0"/>
              <a:t>boot</a:t>
            </a:r>
            <a:r>
              <a:rPr lang="zh-CN" altLang="en-US" dirty="0"/>
              <a:t>，多核还存在问题</a:t>
            </a:r>
            <a:endParaRPr lang="en-US" altLang="zh-CN" dirty="0"/>
          </a:p>
          <a:p>
            <a:r>
              <a:rPr lang="zh-CN" altLang="en-US" dirty="0"/>
              <a:t>解决了</a:t>
            </a:r>
            <a:r>
              <a:rPr lang="en-US" altLang="zh-CN" dirty="0"/>
              <a:t>Read </a:t>
            </a:r>
            <a:r>
              <a:rPr lang="en-US" altLang="zh-CN" dirty="0" err="1"/>
              <a:t>PageFault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DTB</a:t>
            </a:r>
            <a:r>
              <a:rPr lang="zh-CN" altLang="en-US" dirty="0"/>
              <a:t>的空间从</a:t>
            </a:r>
            <a:r>
              <a:rPr lang="en-US" altLang="zh-CN" dirty="0"/>
              <a:t>Free Memory</a:t>
            </a:r>
            <a:r>
              <a:rPr lang="zh-CN" altLang="en-US" dirty="0"/>
              <a:t>中剔除，并对其增加只读页表映射</a:t>
            </a:r>
            <a:endParaRPr lang="en-US" altLang="zh-CN" dirty="0"/>
          </a:p>
          <a:p>
            <a:pPr lvl="1"/>
            <a:r>
              <a:rPr lang="zh-CN" altLang="en-US" dirty="0"/>
              <a:t>将可用物理地址最高置为</a:t>
            </a:r>
            <a:r>
              <a:rPr lang="en-US" altLang="zh-CN" dirty="0"/>
              <a:t>0xFFFFF000</a:t>
            </a:r>
            <a:r>
              <a:rPr lang="zh-CN" altLang="en-US" dirty="0"/>
              <a:t>，避免上取整溢出</a:t>
            </a:r>
            <a:endParaRPr lang="en-US" altLang="zh-CN" dirty="0"/>
          </a:p>
          <a:p>
            <a:r>
              <a:rPr lang="zh-CN" altLang="en-US" dirty="0"/>
              <a:t>增加对设备树</a:t>
            </a:r>
            <a:r>
              <a:rPr lang="en-US" altLang="zh-CN" dirty="0"/>
              <a:t>Parse </a:t>
            </a:r>
            <a:r>
              <a:rPr lang="en-US" altLang="zh-CN" dirty="0" err="1"/>
              <a:t>Plic</a:t>
            </a:r>
            <a:r>
              <a:rPr lang="zh-CN" altLang="en-US" dirty="0"/>
              <a:t>的支持</a:t>
            </a:r>
            <a:endParaRPr lang="en-US" altLang="zh-CN" dirty="0"/>
          </a:p>
          <a:p>
            <a:pPr lvl="1"/>
            <a:r>
              <a:rPr lang="zh-CN" altLang="en-US" dirty="0"/>
              <a:t>多核存在核间中断，需要进行处理</a:t>
            </a:r>
            <a:endParaRPr lang="en-US" altLang="zh-CN" dirty="0"/>
          </a:p>
          <a:p>
            <a:pPr lvl="1"/>
            <a:r>
              <a:rPr lang="en-US" altLang="zh-CN" dirty="0" err="1"/>
              <a:t>dtc</a:t>
            </a:r>
            <a:r>
              <a:rPr lang="zh-CN" altLang="en-US" dirty="0"/>
              <a:t>反汇编，找到</a:t>
            </a:r>
            <a:r>
              <a:rPr lang="en-US" altLang="zh-CN" dirty="0" err="1"/>
              <a:t>plic</a:t>
            </a:r>
            <a:r>
              <a:rPr lang="zh-CN" altLang="en-US" dirty="0"/>
              <a:t>的</a:t>
            </a:r>
            <a:r>
              <a:rPr lang="en-US" altLang="zh-CN" dirty="0"/>
              <a:t>tag</a:t>
            </a:r>
            <a:r>
              <a:rPr lang="zh-CN" altLang="en-US" dirty="0"/>
              <a:t>，修改</a:t>
            </a:r>
            <a:r>
              <a:rPr lang="en-US" altLang="zh-CN" dirty="0"/>
              <a:t>parse</a:t>
            </a:r>
            <a:r>
              <a:rPr lang="zh-CN" altLang="en-US" dirty="0"/>
              <a:t>代码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76F292-21BC-7EC6-1184-B37944F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834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9C24B-DD32-F277-F8BB-BFE3F5B5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4DD2A-53B1-F8DC-22F9-25FDEDE31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多核情况下还是存在</a:t>
            </a:r>
            <a:r>
              <a:rPr lang="en-US" altLang="zh-CN" dirty="0"/>
              <a:t>bug</a:t>
            </a:r>
          </a:p>
          <a:p>
            <a:r>
              <a:rPr lang="zh-CN" altLang="en-US" dirty="0"/>
              <a:t>在很奇怪的位置发生执行</a:t>
            </a:r>
            <a:r>
              <a:rPr lang="en-US" altLang="zh-CN" dirty="0" err="1"/>
              <a:t>PageFault</a:t>
            </a:r>
            <a:r>
              <a:rPr lang="zh-CN" altLang="en-US" dirty="0"/>
              <a:t>，地址为</a:t>
            </a:r>
            <a:r>
              <a:rPr lang="en-US" altLang="zh-CN" dirty="0"/>
              <a:t>0x7FFFFFFE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C5BAAD-FCDB-4CDF-C2D4-989FB0E8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34BE71-2226-B1DA-BEE9-2248661CE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762"/>
            <a:ext cx="12192000" cy="619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9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感谢张译仁助教的鼎力支持！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5</a:t>
            </a:fld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133</Words>
  <Application>Microsoft Office PowerPoint</Application>
  <PresentationFormat>宽屏</PresentationFormat>
  <Paragraphs>24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微软雅黑</vt:lpstr>
      <vt:lpstr>Arial</vt:lpstr>
      <vt:lpstr>Calibri</vt:lpstr>
      <vt:lpstr>Office 主题​​</vt:lpstr>
      <vt:lpstr>Week14进度汇报</vt:lpstr>
      <vt:lpstr>进度汇报</vt:lpstr>
      <vt:lpstr>进度汇报</vt:lpstr>
      <vt:lpstr>目前问题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读书会分享</dc:title>
  <dc:creator>snade jack</dc:creator>
  <cp:lastModifiedBy>snade jack</cp:lastModifiedBy>
  <cp:revision>239</cp:revision>
  <dcterms:created xsi:type="dcterms:W3CDTF">2022-05-21T01:01:02Z</dcterms:created>
  <dcterms:modified xsi:type="dcterms:W3CDTF">2022-05-27T16:08:02Z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2052-4.1.2.6545</vt:lpwstr>
  </property>
</Properties>
</file>