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12" r:id="rId2"/>
    <p:sldId id="365" r:id="rId3"/>
    <p:sldId id="361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131" autoAdjust="0"/>
  </p:normalViewPr>
  <p:slideViewPr>
    <p:cSldViewPr snapToGrid="0">
      <p:cViewPr varScale="1">
        <p:scale>
          <a:sx n="78" d="100"/>
          <a:sy n="78" d="100"/>
        </p:scale>
        <p:origin x="1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nade jack" userId="ba5019ad82b64393" providerId="LiveId" clId="{CF6B4C2C-E12C-4FCE-94DC-D1266AF3785C}"/>
    <pc:docChg chg="delSld modSld">
      <pc:chgData name="snade jack" userId="ba5019ad82b64393" providerId="LiveId" clId="{CF6B4C2C-E12C-4FCE-94DC-D1266AF3785C}" dt="2022-05-06T16:08:52.367" v="613" actId="20577"/>
      <pc:docMkLst>
        <pc:docMk/>
      </pc:docMkLst>
      <pc:sldChg chg="modSp mod">
        <pc:chgData name="snade jack" userId="ba5019ad82b64393" providerId="LiveId" clId="{CF6B4C2C-E12C-4FCE-94DC-D1266AF3785C}" dt="2022-05-06T16:03:39.810" v="3" actId="20577"/>
        <pc:sldMkLst>
          <pc:docMk/>
          <pc:sldMk cId="0" sldId="312"/>
        </pc:sldMkLst>
        <pc:spChg chg="mod">
          <ac:chgData name="snade jack" userId="ba5019ad82b64393" providerId="LiveId" clId="{CF6B4C2C-E12C-4FCE-94DC-D1266AF3785C}" dt="2022-05-06T16:03:39.810" v="3" actId="20577"/>
          <ac:spMkLst>
            <pc:docMk/>
            <pc:sldMk cId="0" sldId="312"/>
            <ac:spMk id="5" creationId="{00000000-0000-0000-0000-000000000000}"/>
          </ac:spMkLst>
        </pc:spChg>
      </pc:sldChg>
      <pc:sldChg chg="del">
        <pc:chgData name="snade jack" userId="ba5019ad82b64393" providerId="LiveId" clId="{CF6B4C2C-E12C-4FCE-94DC-D1266AF3785C}" dt="2022-05-06T16:03:43.412" v="4" actId="47"/>
        <pc:sldMkLst>
          <pc:docMk/>
          <pc:sldMk cId="0" sldId="362"/>
        </pc:sldMkLst>
      </pc:sldChg>
      <pc:sldChg chg="del">
        <pc:chgData name="snade jack" userId="ba5019ad82b64393" providerId="LiveId" clId="{CF6B4C2C-E12C-4FCE-94DC-D1266AF3785C}" dt="2022-05-06T16:07:11.706" v="460" actId="47"/>
        <pc:sldMkLst>
          <pc:docMk/>
          <pc:sldMk cId="0" sldId="363"/>
        </pc:sldMkLst>
      </pc:sldChg>
      <pc:sldChg chg="modSp mod">
        <pc:chgData name="snade jack" userId="ba5019ad82b64393" providerId="LiveId" clId="{CF6B4C2C-E12C-4FCE-94DC-D1266AF3785C}" dt="2022-05-06T16:08:52.367" v="613" actId="20577"/>
        <pc:sldMkLst>
          <pc:docMk/>
          <pc:sldMk cId="0" sldId="365"/>
        </pc:sldMkLst>
        <pc:spChg chg="mod">
          <ac:chgData name="snade jack" userId="ba5019ad82b64393" providerId="LiveId" clId="{CF6B4C2C-E12C-4FCE-94DC-D1266AF3785C}" dt="2022-05-06T16:08:52.367" v="613" actId="20577"/>
          <ac:spMkLst>
            <pc:docMk/>
            <pc:sldMk cId="0" sldId="365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F2CEB-5DF7-4808-8224-1EF646B93121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A1F61-0992-4120-A1E9-FA3A21BB77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2DDB-C4B4-4602-831B-33D7CA22852C}" type="datetime1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19AEA81-C1FD-4B2C-87D1-3FA637539CC6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53CE2-FC60-405A-858E-53FC0D5D5173}" type="datetime1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97D1-6629-49F3-8447-AFCF4DA4A258}" type="datetime1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3C8A-D80A-4DE1-A999-215FD607DBE3}" type="datetime1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229216"/>
          </a:xfrm>
        </p:spPr>
        <p:txBody>
          <a:bodyPr anchor="b"/>
          <a:lstStyle>
            <a:lvl1pPr algn="l">
              <a:defRPr sz="6000" b="1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938955"/>
            <a:ext cx="10515600" cy="2150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6F48-097D-4E21-B763-D29753566D82}" type="datetime1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7B37-EF3E-4286-9A7A-8A71F864A976}" type="datetime1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5B14-2060-46DE-8771-7F348C538412}" type="datetime1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00BA-1A83-449D-8AEA-1E736981FE20}" type="datetime1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16BB-10C1-4E24-9BB7-3D382288F272}" type="datetime1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3BA1B-C557-45E4-9C66-0434B6B2BC7D}" type="datetime1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BD16-E0DE-4D56-BE59-0FECC58F0719}" type="datetime1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7E667-A427-4A7F-A6E1-89474718F88F}" type="datetime1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AEA81-C1FD-4B2C-87D1-3FA637539CC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-3"/>
            <a:ext cx="12192000" cy="985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Week11</a:t>
            </a:r>
            <a:r>
              <a:rPr lang="zh-CN" altLang="en-US" dirty="0"/>
              <a:t>进度汇报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刘松铭 于子淳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  <a:t>1</a:t>
            </a:fld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进度汇报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717530" cy="4667250"/>
          </a:xfrm>
        </p:spPr>
        <p:txBody>
          <a:bodyPr/>
          <a:lstStyle/>
          <a:p>
            <a:r>
              <a:rPr lang="zh-CN" altLang="en-US" dirty="0"/>
              <a:t>刘松铭</a:t>
            </a:r>
          </a:p>
          <a:p>
            <a:pPr lvl="1"/>
            <a:r>
              <a:rPr lang="zh-CN" altLang="en-US" dirty="0"/>
              <a:t>假期主要时间用在制作</a:t>
            </a:r>
            <a:r>
              <a:rPr lang="en-US" altLang="zh-CN" dirty="0"/>
              <a:t>SD</a:t>
            </a:r>
            <a:r>
              <a:rPr lang="zh-CN" altLang="en-US" dirty="0"/>
              <a:t>卡，但是目前来看还是存在比较大的困难</a:t>
            </a:r>
            <a:endParaRPr lang="en-US" altLang="zh-CN" dirty="0"/>
          </a:p>
          <a:p>
            <a:pPr lvl="1"/>
            <a:r>
              <a:rPr lang="zh-CN" altLang="en-US" dirty="0"/>
              <a:t>首先尝试直接用官网的</a:t>
            </a:r>
            <a:r>
              <a:rPr lang="en-US" altLang="zh-CN" dirty="0"/>
              <a:t>release</a:t>
            </a:r>
            <a:r>
              <a:rPr lang="zh-CN" altLang="en-US" dirty="0"/>
              <a:t>做，拷贝进去后发现识别不出</a:t>
            </a:r>
            <a:r>
              <a:rPr lang="en-US" altLang="zh-CN" dirty="0"/>
              <a:t>SD</a:t>
            </a:r>
            <a:r>
              <a:rPr lang="zh-CN" altLang="en-US" dirty="0"/>
              <a:t>卡。猜测</a:t>
            </a:r>
            <a:r>
              <a:rPr lang="en-US" altLang="zh-CN" dirty="0"/>
              <a:t>release</a:t>
            </a:r>
            <a:r>
              <a:rPr lang="zh-CN" altLang="en-US" dirty="0"/>
              <a:t>里的内容应该不是原</a:t>
            </a:r>
            <a:r>
              <a:rPr lang="en-US" altLang="zh-CN" dirty="0"/>
              <a:t>SD</a:t>
            </a:r>
            <a:r>
              <a:rPr lang="zh-CN" altLang="en-US" dirty="0"/>
              <a:t>卡的镜像。</a:t>
            </a:r>
            <a:endParaRPr lang="en-US" altLang="zh-CN" dirty="0"/>
          </a:p>
          <a:p>
            <a:pPr lvl="1"/>
            <a:r>
              <a:rPr lang="zh-CN" altLang="en-US" dirty="0"/>
              <a:t>接着尝试按照官网的</a:t>
            </a:r>
            <a:r>
              <a:rPr lang="en-US" altLang="zh-CN" dirty="0"/>
              <a:t>README</a:t>
            </a:r>
            <a:r>
              <a:rPr lang="zh-CN" altLang="en-US" dirty="0"/>
              <a:t>做镜像。过程中碰到了一些问题，都一一记录下来。后来也没有成功，一方面制作镜像需要比较大的磁盘和</a:t>
            </a:r>
            <a:r>
              <a:rPr lang="en-US" altLang="zh-CN" dirty="0"/>
              <a:t>CPU</a:t>
            </a:r>
            <a:r>
              <a:rPr lang="zh-CN" altLang="en-US" dirty="0"/>
              <a:t>占用，暂时没有找到合适的设备，另一方面也需要比较长的时间。经过和助教讨论我们打算先尝试别的方法。</a:t>
            </a:r>
            <a:endParaRPr lang="en-US" altLang="zh-CN" dirty="0"/>
          </a:p>
          <a:p>
            <a:r>
              <a:rPr lang="zh-CN" altLang="en-US" dirty="0"/>
              <a:t>解决方案</a:t>
            </a:r>
            <a:endParaRPr lang="en-US" altLang="zh-CN" dirty="0"/>
          </a:p>
          <a:p>
            <a:pPr lvl="1"/>
            <a:r>
              <a:rPr lang="zh-CN" altLang="en-US" dirty="0"/>
              <a:t>按照石振兴老师提供的</a:t>
            </a:r>
            <a:r>
              <a:rPr lang="en-US" altLang="zh-CN" dirty="0"/>
              <a:t>Ubuntu</a:t>
            </a:r>
            <a:r>
              <a:rPr lang="zh-CN" altLang="en-US" dirty="0"/>
              <a:t>镜像进行尝试，可能需要对其修改。</a:t>
            </a:r>
            <a:endParaRPr lang="en-US" altLang="zh-CN" dirty="0"/>
          </a:p>
          <a:p>
            <a:pPr lvl="1"/>
            <a:r>
              <a:rPr lang="zh-CN" altLang="en-US" dirty="0"/>
              <a:t>想办法借一个好的</a:t>
            </a:r>
            <a:r>
              <a:rPr lang="en-US" altLang="zh-CN" dirty="0"/>
              <a:t>SD</a:t>
            </a:r>
            <a:r>
              <a:rPr lang="zh-CN" altLang="en-US" dirty="0"/>
              <a:t>卡拷贝其中的数据。</a:t>
            </a:r>
            <a:endParaRPr lang="en-US" altLang="zh-CN" dirty="0"/>
          </a:p>
          <a:p>
            <a:pPr lvl="1"/>
            <a:r>
              <a:rPr lang="zh-CN" altLang="en-US" dirty="0"/>
              <a:t>找到合适的设备按照官网的教程走完。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  <a:t>2</a:t>
            </a:fld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 YOU</a:t>
            </a:r>
            <a:endParaRPr lang="zh-CN" alt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感谢张译仁助教的鼎力支持！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  <a:t>3</a:t>
            </a:fld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4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184</Words>
  <Application>Microsoft Office PowerPoint</Application>
  <PresentationFormat>宽屏</PresentationFormat>
  <Paragraphs>16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微软雅黑</vt:lpstr>
      <vt:lpstr>Arial</vt:lpstr>
      <vt:lpstr>Office 主题​​</vt:lpstr>
      <vt:lpstr>Week11进度汇报</vt:lpstr>
      <vt:lpstr>进度汇报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读书会分享</dc:title>
  <dc:creator>snade jack</dc:creator>
  <cp:lastModifiedBy>snade jack</cp:lastModifiedBy>
  <cp:revision>198</cp:revision>
  <dcterms:created xsi:type="dcterms:W3CDTF">2022-04-30T01:45:52Z</dcterms:created>
  <dcterms:modified xsi:type="dcterms:W3CDTF">2022-05-06T16:08:54Z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2052-4.1.2.6545</vt:lpwstr>
  </property>
</Properties>
</file>