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2" r:id="rId2"/>
    <p:sldId id="367" r:id="rId3"/>
    <p:sldId id="375" r:id="rId4"/>
    <p:sldId id="368" r:id="rId5"/>
    <p:sldId id="369" r:id="rId6"/>
    <p:sldId id="370" r:id="rId7"/>
    <p:sldId id="371" r:id="rId8"/>
    <p:sldId id="372" r:id="rId9"/>
    <p:sldId id="373" r:id="rId10"/>
    <p:sldId id="3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de jack" userId="ba5019ad82b64393" providerId="LiveId" clId="{B7D382CB-AC70-42DF-8486-7509352D376C}"/>
    <pc:docChg chg="custSel modSld">
      <pc:chgData name="snade jack" userId="ba5019ad82b64393" providerId="LiveId" clId="{B7D382CB-AC70-42DF-8486-7509352D376C}" dt="2022-06-04T01:28:06.539" v="5" actId="1076"/>
      <pc:docMkLst>
        <pc:docMk/>
      </pc:docMkLst>
      <pc:sldChg chg="addSp delSp modSp mod">
        <pc:chgData name="snade jack" userId="ba5019ad82b64393" providerId="LiveId" clId="{B7D382CB-AC70-42DF-8486-7509352D376C}" dt="2022-06-04T01:28:06.539" v="5" actId="1076"/>
        <pc:sldMkLst>
          <pc:docMk/>
          <pc:sldMk cId="0" sldId="370"/>
        </pc:sldMkLst>
        <pc:spChg chg="add del mod">
          <ac:chgData name="snade jack" userId="ba5019ad82b64393" providerId="LiveId" clId="{B7D382CB-AC70-42DF-8486-7509352D376C}" dt="2022-06-04T01:27:51.454" v="1"/>
          <ac:spMkLst>
            <pc:docMk/>
            <pc:sldMk cId="0" sldId="370"/>
            <ac:spMk id="5" creationId="{315C4D25-28B9-7B2E-68D6-73A13A46C614}"/>
          </ac:spMkLst>
        </pc:spChg>
        <pc:picChg chg="del">
          <ac:chgData name="snade jack" userId="ba5019ad82b64393" providerId="LiveId" clId="{B7D382CB-AC70-42DF-8486-7509352D376C}" dt="2022-06-04T01:27:42.704" v="0" actId="478"/>
          <ac:picMkLst>
            <pc:docMk/>
            <pc:sldMk cId="0" sldId="370"/>
            <ac:picMk id="6" creationId="{00000000-0000-0000-0000-000000000000}"/>
          </ac:picMkLst>
        </pc:picChg>
        <pc:picChg chg="add mod">
          <ac:chgData name="snade jack" userId="ba5019ad82b64393" providerId="LiveId" clId="{B7D382CB-AC70-42DF-8486-7509352D376C}" dt="2022-06-04T01:28:06.539" v="5" actId="1076"/>
          <ac:picMkLst>
            <pc:docMk/>
            <pc:sldMk cId="0" sldId="370"/>
            <ac:picMk id="8" creationId="{44396F14-5310-6251-0939-884C94E712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具体来说包括</a:t>
            </a:r>
            <a:r>
              <a:rPr lang="en-US" altLang="zh-CN"/>
              <a:t> exec </a:t>
            </a:r>
            <a:r>
              <a:rPr lang="zh-CN" altLang="en-US"/>
              <a:t>时对传入指针的检查、字符串数组的构建、</a:t>
            </a:r>
            <a:r>
              <a:rPr lang="en-US" altLang="zh-CN"/>
              <a:t>waitpid </a:t>
            </a:r>
            <a:r>
              <a:rPr lang="zh-CN" altLang="en-US"/>
              <a:t>等等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thWish5/PreemptiveScheduler" TargetMode="External"/><Relationship Id="rId2" Type="http://schemas.openxmlformats.org/officeDocument/2006/relationships/hyperlink" Target="https://github.com/DeathWish5/kernel-syn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Week15</a:t>
            </a:r>
            <a:r>
              <a:rPr lang="zh-CN" altLang="en-US" dirty="0"/>
              <a:t>进度汇报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</a:p>
          <a:p>
            <a:r>
              <a:rPr lang="en-US" altLang="zh-CN" dirty="0">
                <a:sym typeface="+mn-ea"/>
              </a:rPr>
              <a:t>zCore yuzc</a:t>
            </a:r>
            <a:r>
              <a:rPr lang="zh-CN" altLang="en-US" dirty="0"/>
              <a:t> 分支</a:t>
            </a:r>
          </a:p>
          <a:p>
            <a:pPr lvl="1"/>
            <a:r>
              <a:rPr lang="zh-CN" altLang="en-US" dirty="0">
                <a:sym typeface="+mn-ea"/>
              </a:rPr>
              <a:t>对上周更新后的单核/多核调度器和主线 zCore 做适配，通过 CI</a:t>
            </a:r>
          </a:p>
          <a:p>
            <a:pPr lvl="1"/>
            <a:r>
              <a:rPr lang="zh-CN" altLang="en-US" dirty="0"/>
              <a:t>在内存 </a:t>
            </a:r>
            <a:r>
              <a:rPr lang="en-US" altLang="zh-CN" dirty="0"/>
              <a:t>1G </a:t>
            </a:r>
            <a:r>
              <a:rPr lang="zh-CN" altLang="en-US" dirty="0"/>
              <a:t>Qemu 上跑通集成 libc-test 测例（单核/多核调度器）</a:t>
            </a:r>
          </a:p>
          <a:p>
            <a:pPr lvl="1"/>
            <a:r>
              <a:rPr lang="zh-CN" altLang="en-US" dirty="0"/>
              <a:t>在集成测例的过程中，修复了原用户库中系统调用与 zCore 规范不一致的问题，用更新后的用户库新建仓库 zcore-user 并撰写说明文档，保留了大部分常用的系统调用接口（符合 zCore 规范）</a:t>
            </a:r>
          </a:p>
          <a:p>
            <a:r>
              <a:rPr lang="en-US" altLang="zh-CN" dirty="0"/>
              <a:t>zCore u740 </a:t>
            </a:r>
            <a:r>
              <a:rPr lang="zh-CN" altLang="en-US" dirty="0"/>
              <a:t>分支</a:t>
            </a:r>
          </a:p>
          <a:p>
            <a:pPr lvl="1"/>
            <a:r>
              <a:rPr lang="zh-CN" altLang="en-US" dirty="0"/>
              <a:t>和</a:t>
            </a:r>
            <a:r>
              <a:rPr lang="zh-CN" altLang="en-US" dirty="0">
                <a:sym typeface="+mn-ea"/>
              </a:rPr>
              <a:t>刘松铭</a:t>
            </a:r>
            <a:r>
              <a:rPr lang="zh-CN" altLang="en-US" dirty="0"/>
              <a:t>修复合并主线后出现的问题，</a:t>
            </a:r>
            <a:r>
              <a:rPr lang="en-US" altLang="zh-CN" dirty="0"/>
              <a:t> </a:t>
            </a:r>
            <a:r>
              <a:rPr lang="zh-CN" altLang="en-US" dirty="0"/>
              <a:t>U740 全部通过集成 libc-test 测例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 descr="截屏2022-06-04 00.56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4660"/>
            <a:ext cx="9961245" cy="6110605"/>
          </a:xfrm>
          <a:prstGeom prst="rect">
            <a:avLst/>
          </a:prstGeom>
        </p:spPr>
      </p:pic>
      <p:pic>
        <p:nvPicPr>
          <p:cNvPr id="6" name="图片 5" descr="截屏2022-06-04 01.02.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80" y="162560"/>
            <a:ext cx="5949950" cy="669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zh-CN" altLang="en-US" dirty="0"/>
              <a:t>解决了时钟中断不正常处理的</a:t>
            </a:r>
            <a:r>
              <a:rPr lang="en-US" altLang="zh-CN" dirty="0"/>
              <a:t>bug</a:t>
            </a:r>
          </a:p>
          <a:p>
            <a:pPr lvl="1"/>
            <a:r>
              <a:rPr lang="zh-CN" altLang="en-US" dirty="0"/>
              <a:t>获取</a:t>
            </a:r>
            <a:r>
              <a:rPr lang="en-US" altLang="zh-CN" dirty="0" err="1"/>
              <a:t>irq</a:t>
            </a:r>
            <a:r>
              <a:rPr lang="zh-CN" altLang="en-US" dirty="0"/>
              <a:t>的逻辑有问题</a:t>
            </a:r>
            <a:endParaRPr lang="en-US" altLang="zh-CN" dirty="0"/>
          </a:p>
          <a:p>
            <a:pPr lvl="1"/>
            <a:r>
              <a:rPr lang="en-US" altLang="zh-CN" dirty="0"/>
              <a:t>timer</a:t>
            </a:r>
            <a:r>
              <a:rPr lang="zh-CN" altLang="en-US" dirty="0"/>
              <a:t>允许多次初始化，因为不止一个核</a:t>
            </a:r>
            <a:endParaRPr lang="en-US" altLang="zh-CN" dirty="0"/>
          </a:p>
          <a:p>
            <a:pPr lvl="1"/>
            <a:r>
              <a:rPr lang="zh-CN" altLang="en-US" dirty="0"/>
              <a:t>不知道为什么</a:t>
            </a:r>
            <a:r>
              <a:rPr lang="en-US" altLang="zh-CN" dirty="0" err="1"/>
              <a:t>qemu</a:t>
            </a:r>
            <a:r>
              <a:rPr lang="zh-CN" altLang="en-US" dirty="0"/>
              <a:t>能跑通，但</a:t>
            </a:r>
            <a:r>
              <a:rPr lang="en-US" altLang="zh-CN" dirty="0"/>
              <a:t>u740</a:t>
            </a:r>
            <a:r>
              <a:rPr lang="zh-CN" altLang="en-US" dirty="0"/>
              <a:t>会报错</a:t>
            </a:r>
            <a:endParaRPr lang="en-US" altLang="zh-CN" dirty="0"/>
          </a:p>
          <a:p>
            <a:r>
              <a:rPr lang="zh-CN" altLang="en-US" dirty="0"/>
              <a:t>解决了多核</a:t>
            </a:r>
            <a:r>
              <a:rPr lang="en-US" altLang="zh-CN" dirty="0" err="1"/>
              <a:t>PageFault</a:t>
            </a:r>
            <a:r>
              <a:rPr lang="zh-CN" altLang="en-US" dirty="0"/>
              <a:t>的问题</a:t>
            </a:r>
            <a:endParaRPr lang="en-US" altLang="zh-CN" dirty="0"/>
          </a:p>
          <a:p>
            <a:pPr lvl="1"/>
            <a:r>
              <a:rPr lang="zh-CN" altLang="en-US" dirty="0"/>
              <a:t>三个核及以下</a:t>
            </a:r>
            <a:r>
              <a:rPr lang="zh-CN" altLang="en-US" b="1" dirty="0"/>
              <a:t>不会发生</a:t>
            </a:r>
            <a:r>
              <a:rPr lang="en-US" altLang="zh-CN" dirty="0" err="1"/>
              <a:t>PageFault</a:t>
            </a:r>
            <a:r>
              <a:rPr lang="zh-CN" altLang="en-US" dirty="0"/>
              <a:t>，四个核就会</a:t>
            </a:r>
            <a:endParaRPr lang="en-US" altLang="zh-CN" dirty="0"/>
          </a:p>
          <a:p>
            <a:pPr lvl="1"/>
            <a:r>
              <a:rPr lang="zh-CN" altLang="en-US" dirty="0"/>
              <a:t>怀疑是某些地方写死了核心的最大数量</a:t>
            </a:r>
            <a:endParaRPr lang="en-US" altLang="zh-CN" dirty="0"/>
          </a:p>
          <a:p>
            <a:pPr lvl="1"/>
            <a:r>
              <a:rPr lang="zh-CN" altLang="en-US" dirty="0"/>
              <a:t>定位到出错位置为</a:t>
            </a:r>
            <a:r>
              <a:rPr lang="en-US" altLang="zh-CN" dirty="0" err="1"/>
              <a:t>zcore_loader</a:t>
            </a:r>
            <a:r>
              <a:rPr lang="en-US" altLang="zh-CN" dirty="0"/>
              <a:t>::</a:t>
            </a:r>
            <a:r>
              <a:rPr lang="en-US" altLang="zh-CN" dirty="0" err="1"/>
              <a:t>linux</a:t>
            </a:r>
            <a:r>
              <a:rPr lang="en-US" altLang="zh-CN" dirty="0"/>
              <a:t>::run()</a:t>
            </a:r>
            <a:r>
              <a:rPr lang="zh-CN" altLang="en-US" dirty="0"/>
              <a:t>中的</a:t>
            </a:r>
            <a:r>
              <a:rPr lang="en-US" altLang="zh-CN" dirty="0"/>
              <a:t>info!()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/>
          <a:lstStyle/>
          <a:p>
            <a:r>
              <a:rPr lang="zh-CN" altLang="en-US" dirty="0"/>
              <a:t>解决了多核</a:t>
            </a:r>
            <a:r>
              <a:rPr lang="en-US" altLang="zh-CN" dirty="0" err="1"/>
              <a:t>PageFault</a:t>
            </a:r>
            <a:r>
              <a:rPr lang="zh-CN" altLang="en-US" dirty="0"/>
              <a:t>的问题</a:t>
            </a:r>
            <a:endParaRPr lang="en-US" altLang="zh-CN" dirty="0"/>
          </a:p>
          <a:p>
            <a:pPr lvl="1"/>
            <a:r>
              <a:rPr lang="zh-CN" altLang="en-US" dirty="0"/>
              <a:t>编写测试函数进行排查</a:t>
            </a:r>
            <a:endParaRPr lang="en-US" altLang="zh-CN" dirty="0"/>
          </a:p>
          <a:p>
            <a:pPr lvl="1"/>
            <a:r>
              <a:rPr lang="zh-CN" altLang="en-US" dirty="0"/>
              <a:t>最后确定是两个依赖库写死了核心数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kernel-sync</a:t>
            </a:r>
            <a:r>
              <a:rPr lang="zh-CN" altLang="en-US" dirty="0"/>
              <a:t>和</a:t>
            </a:r>
            <a:r>
              <a:rPr lang="en-US" altLang="zh-CN" dirty="0" err="1">
                <a:hlinkClick r:id="rId3"/>
              </a:rPr>
              <a:t>PreemptiveScheduler</a:t>
            </a:r>
            <a:endParaRPr lang="en-US" altLang="zh-CN" dirty="0"/>
          </a:p>
          <a:p>
            <a:pPr lvl="1"/>
            <a:r>
              <a:rPr lang="zh-CN" altLang="en-US" dirty="0"/>
              <a:t>写死四个核</a:t>
            </a:r>
            <a:r>
              <a:rPr lang="en-US" altLang="zh-CN" dirty="0"/>
              <a:t>0,1,2,3</a:t>
            </a:r>
            <a:r>
              <a:rPr lang="zh-CN" altLang="en-US" dirty="0"/>
              <a:t>，但是</a:t>
            </a:r>
            <a:r>
              <a:rPr lang="en-US" altLang="zh-CN" dirty="0"/>
              <a:t>u740</a:t>
            </a:r>
            <a:r>
              <a:rPr lang="zh-CN" altLang="en-US" dirty="0"/>
              <a:t>是</a:t>
            </a:r>
            <a:r>
              <a:rPr lang="en-US" altLang="zh-CN" dirty="0"/>
              <a:t>1,2,3,4</a:t>
            </a:r>
          </a:p>
          <a:p>
            <a:pPr lvl="1"/>
            <a:r>
              <a:rPr lang="zh-CN" altLang="en-US" dirty="0"/>
              <a:t>已经向两个仓库提交</a:t>
            </a:r>
            <a:r>
              <a:rPr lang="en-US" altLang="zh-CN" dirty="0"/>
              <a:t>PR</a:t>
            </a:r>
            <a:r>
              <a:rPr lang="zh-CN" altLang="en-US" dirty="0"/>
              <a:t>并通过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u740</a:t>
            </a:r>
            <a:r>
              <a:rPr lang="zh-CN" altLang="en-US" dirty="0"/>
              <a:t>更新上主线的进度</a:t>
            </a:r>
            <a:endParaRPr lang="en-US" altLang="zh-CN" dirty="0"/>
          </a:p>
          <a:p>
            <a:pPr lvl="1"/>
            <a:r>
              <a:rPr lang="zh-CN" altLang="en-US" dirty="0"/>
              <a:t>期间发现设备树解析</a:t>
            </a:r>
            <a:r>
              <a:rPr lang="en-US" altLang="zh-CN" dirty="0" err="1"/>
              <a:t>cpu</a:t>
            </a:r>
            <a:r>
              <a:rPr lang="zh-CN" altLang="en-US" dirty="0"/>
              <a:t>有问题，规避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u740</a:t>
            </a:r>
            <a:r>
              <a:rPr lang="zh-CN" altLang="en-US" dirty="0"/>
              <a:t>上测试了</a:t>
            </a:r>
            <a:r>
              <a:rPr lang="en-US" altLang="zh-CN" dirty="0" err="1"/>
              <a:t>libc</a:t>
            </a:r>
            <a:r>
              <a:rPr lang="en-US" altLang="zh-CN" dirty="0"/>
              <a:t>-test</a:t>
            </a:r>
          </a:p>
          <a:p>
            <a:pPr lvl="1"/>
            <a:r>
              <a:rPr lang="zh-CN" altLang="en-US" dirty="0"/>
              <a:t>全部通过</a:t>
            </a:r>
            <a:endParaRPr lang="en-US" altLang="zh-CN" dirty="0"/>
          </a:p>
          <a:p>
            <a:r>
              <a:rPr lang="zh-CN" altLang="en-US" dirty="0"/>
              <a:t>起</a:t>
            </a:r>
            <a:r>
              <a:rPr lang="en-US" altLang="zh-CN" dirty="0" err="1"/>
              <a:t>zCore</a:t>
            </a:r>
            <a:r>
              <a:rPr lang="zh-CN" altLang="en-US" dirty="0"/>
              <a:t>的过程已经整理成文档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841"/>
            <a:ext cx="12192000" cy="4366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4396F14-5310-6251-0939-884C94E71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FIT-</a:t>
            </a:r>
            <a:r>
              <a:rPr lang="en-US" altLang="zh-CN" dirty="0" err="1"/>
              <a:t>uImage</a:t>
            </a:r>
            <a:r>
              <a:rPr lang="zh-CN" altLang="en-US" dirty="0"/>
              <a:t>和</a:t>
            </a:r>
            <a:r>
              <a:rPr lang="en-US" altLang="zh-CN" dirty="0" err="1"/>
              <a:t>Qemu</a:t>
            </a:r>
            <a:r>
              <a:rPr lang="zh-CN" altLang="en-US" dirty="0"/>
              <a:t>里的</a:t>
            </a:r>
            <a:r>
              <a:rPr lang="en-US" altLang="zh-CN" dirty="0" err="1"/>
              <a:t>dtb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对齐</a:t>
            </a:r>
            <a:endParaRPr lang="en-US" altLang="zh-CN" dirty="0"/>
          </a:p>
          <a:p>
            <a:r>
              <a:rPr lang="zh-CN" altLang="en-US" dirty="0"/>
              <a:t>但是主线上解析</a:t>
            </a:r>
            <a:r>
              <a:rPr lang="en-US" altLang="zh-CN" dirty="0" err="1"/>
              <a:t>dtb</a:t>
            </a:r>
            <a:r>
              <a:rPr lang="zh-CN" altLang="en-US" dirty="0"/>
              <a:t>要求</a:t>
            </a:r>
            <a:r>
              <a:rPr lang="en-US" altLang="zh-CN" dirty="0"/>
              <a:t>8</a:t>
            </a:r>
            <a:r>
              <a:rPr lang="zh-CN" altLang="en-US" dirty="0"/>
              <a:t>对齐</a:t>
            </a:r>
            <a:endParaRPr lang="en-US" altLang="zh-CN" dirty="0"/>
          </a:p>
          <a:p>
            <a:pPr lvl="1"/>
            <a:r>
              <a:rPr lang="en-US" altLang="zh-CN" dirty="0"/>
              <a:t>zCore/src/platform/riscv/entry.rs</a:t>
            </a:r>
          </a:p>
          <a:p>
            <a:r>
              <a:rPr lang="en-US" altLang="zh-CN" dirty="0"/>
              <a:t>50%</a:t>
            </a:r>
            <a:r>
              <a:rPr lang="zh-CN" altLang="en-US" dirty="0"/>
              <a:t>几率触发</a:t>
            </a:r>
            <a:r>
              <a:rPr lang="en-US" altLang="zh-CN" dirty="0"/>
              <a:t>Unaligned Error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25"/>
            <a:ext cx="12192000" cy="2367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增加串口输入的支持</a:t>
            </a:r>
            <a:endParaRPr lang="en-US" altLang="zh-CN" dirty="0"/>
          </a:p>
          <a:p>
            <a:r>
              <a:rPr lang="zh-CN" altLang="en-US" dirty="0"/>
              <a:t>板子上测试多核调度器的性能以及正确性（测例）</a:t>
            </a:r>
            <a:endParaRPr lang="en-US" altLang="zh-CN" dirty="0"/>
          </a:p>
          <a:p>
            <a:r>
              <a:rPr lang="zh-CN" altLang="en-US" dirty="0"/>
              <a:t>与单核调度器对比并录制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宽屏</PresentationFormat>
  <Paragraphs>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Office 主题​​</vt:lpstr>
      <vt:lpstr>Week15进度汇报</vt:lpstr>
      <vt:lpstr>进度汇报</vt:lpstr>
      <vt:lpstr>PowerPoint 演示文稿</vt:lpstr>
      <vt:lpstr>进度汇报</vt:lpstr>
      <vt:lpstr>进度汇报</vt:lpstr>
      <vt:lpstr>PowerPoint 演示文稿</vt:lpstr>
      <vt:lpstr>PowerPoint 演示文稿</vt:lpstr>
      <vt:lpstr>目前问题</vt:lpstr>
      <vt:lpstr>下一步计划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snade jack</cp:lastModifiedBy>
  <cp:revision>279</cp:revision>
  <dcterms:created xsi:type="dcterms:W3CDTF">2022-06-03T17:05:33Z</dcterms:created>
  <dcterms:modified xsi:type="dcterms:W3CDTF">2022-06-04T01:28:08Z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228846E45B8B4E3573069162768ABE37</vt:lpwstr>
  </property>
</Properties>
</file>