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2" r:id="rId3"/>
    <p:sldId id="362" r:id="rId4"/>
    <p:sldId id="363" r:id="rId5"/>
    <p:sldId id="365" r:id="rId6"/>
    <p:sldId id="366" r:id="rId7"/>
    <p:sldId id="3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Week9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5278120"/>
          </a:xfrm>
        </p:spPr>
        <p:txBody>
          <a:bodyPr>
            <a:normAutofit/>
          </a:bodyPr>
          <a:lstStyle/>
          <a:p>
            <a:r>
              <a:rPr lang="zh-CN" altLang="en-US" dirty="0"/>
              <a:t>于子淳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按标准实现了LOCK_PI和UNLOCK_PI，通过</a:t>
            </a:r>
            <a:r>
              <a:rPr lang="en-US" altLang="zh-CN" dirty="0">
                <a:sym typeface="+mn-ea"/>
              </a:rPr>
              <a:t>pthread_robust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提交两次测例更新的</a:t>
            </a:r>
            <a:r>
              <a:rPr lang="en-US" altLang="zh-CN" dirty="0">
                <a:sym typeface="+mn-ea"/>
              </a:rPr>
              <a:t>PR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zcore-tests</a:t>
            </a:r>
            <a:r>
              <a:rPr lang="zh-CN" altLang="en-US" dirty="0">
                <a:sym typeface="+mn-ea"/>
              </a:rPr>
              <a:t>仓库</a:t>
            </a:r>
            <a:endParaRPr lang="en-US" altLang="zh-CN" dirty="0"/>
          </a:p>
          <a:p>
            <a:pPr lvl="1"/>
            <a:r>
              <a:rPr lang="zh-CN" altLang="en-US" dirty="0"/>
              <a:t>合并到</a:t>
            </a:r>
            <a:r>
              <a:rPr lang="en-US" altLang="zh-CN" dirty="0"/>
              <a:t>master</a:t>
            </a:r>
            <a:r>
              <a:rPr lang="zh-CN" altLang="en-US" dirty="0"/>
              <a:t>分支，修复</a:t>
            </a:r>
            <a:r>
              <a:rPr lang="en-US" altLang="zh-CN" dirty="0"/>
              <a:t>CI</a:t>
            </a:r>
            <a:r>
              <a:rPr lang="zh-CN" altLang="en-US" dirty="0"/>
              <a:t>报错，提交</a:t>
            </a:r>
            <a:r>
              <a:rPr lang="en-US" altLang="zh-CN" dirty="0"/>
              <a:t>PR</a:t>
            </a:r>
            <a:r>
              <a:rPr lang="zh-CN" altLang="en-US" dirty="0"/>
              <a:t>到主仓库并最终通过检查</a:t>
            </a:r>
            <a:endParaRPr lang="zh-CN" altLang="en-US" dirty="0"/>
          </a:p>
          <a:p>
            <a:pPr lvl="1"/>
            <a:r>
              <a:rPr lang="zh-CN" altLang="en-US" dirty="0"/>
              <a:t>检查出目前</a:t>
            </a:r>
            <a:r>
              <a:rPr lang="en-US" altLang="zh-CN" dirty="0"/>
              <a:t>zCore</a:t>
            </a:r>
            <a:r>
              <a:rPr lang="zh-CN" altLang="en-US" dirty="0"/>
              <a:t>的</a:t>
            </a:r>
            <a:r>
              <a:rPr lang="en-US" altLang="zh-CN" dirty="0"/>
              <a:t>master</a:t>
            </a:r>
            <a:r>
              <a:rPr lang="zh-CN" altLang="en-US" dirty="0"/>
              <a:t>分支多核无法启动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完成高频</a:t>
            </a:r>
            <a:r>
              <a:rPr lang="en-US" altLang="zh-CN" dirty="0">
                <a:sym typeface="+mn-ea"/>
              </a:rPr>
              <a:t>sleep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fork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print</a:t>
            </a:r>
            <a:r>
              <a:rPr lang="zh-CN" altLang="en-US" dirty="0">
                <a:sym typeface="+mn-ea"/>
              </a:rPr>
              <a:t>的多任务调度测例编写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4-23 00.45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1090" y="4224655"/>
            <a:ext cx="4547235" cy="982980"/>
          </a:xfrm>
          <a:prstGeom prst="rect">
            <a:avLst/>
          </a:prstGeom>
        </p:spPr>
      </p:pic>
      <p:pic>
        <p:nvPicPr>
          <p:cNvPr id="6" name="图片 5" descr="截屏2022-04-23 00.46.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5499100"/>
            <a:ext cx="58674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多核无法启动</a:t>
            </a:r>
            <a:endParaRPr lang="zh-CN" altLang="en-US" dirty="0"/>
          </a:p>
          <a:p>
            <a:pPr lvl="1"/>
            <a:r>
              <a:rPr lang="zh-CN" altLang="en-US" dirty="0"/>
              <a:t>输出[ 4.893936 INFO 1 0:0 zcore_drivers::irq::riscv_intc] intc handle irq, cause 5卡死：可能是多核的时钟中断处理函数出现问题</a:t>
            </a:r>
            <a:endParaRPr lang="zh-CN" altLang="en-US" dirty="0"/>
          </a:p>
          <a:p>
            <a:r>
              <a:rPr lang="en-US" altLang="zh-CN" dirty="0"/>
              <a:t>riscv64-linux-musl-gcc</a:t>
            </a:r>
            <a:r>
              <a:rPr lang="zh-CN" altLang="en-US" dirty="0"/>
              <a:t>编译报错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351655"/>
          </a:xfrm>
        </p:spPr>
        <p:txBody>
          <a:bodyPr/>
          <a:p>
            <a:r>
              <a:rPr lang="zh-CN" altLang="en-US"/>
              <a:t>刘松铭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rcore-os</a:t>
            </a:r>
            <a:r>
              <a:rPr lang="zh-CN" altLang="en-US"/>
              <a:t>基础上增加了</a:t>
            </a:r>
            <a:r>
              <a:rPr lang="en-US" altLang="zh-CN"/>
              <a:t>signal</a:t>
            </a:r>
            <a:r>
              <a:rPr lang="zh-CN" altLang="en-US"/>
              <a:t>机制，包含</a:t>
            </a:r>
            <a:r>
              <a:rPr lang="en-US" altLang="zh-CN"/>
              <a:t>...</a:t>
            </a:r>
            <a:endParaRPr lang="zh-CN" altLang="en-US"/>
          </a:p>
          <a:p>
            <a:pPr lvl="1"/>
            <a:r>
              <a:rPr lang="en-US" altLang="zh-CN"/>
              <a:t>sigaction</a:t>
            </a:r>
            <a:r>
              <a:rPr lang="zh-CN" altLang="en-US"/>
              <a:t>的结构以及设置</a:t>
            </a:r>
            <a:r>
              <a:rPr lang="en-US" altLang="zh-CN"/>
              <a:t>sigaction</a:t>
            </a:r>
            <a:r>
              <a:rPr lang="zh-CN" altLang="en-US"/>
              <a:t>（包含</a:t>
            </a:r>
            <a:r>
              <a:rPr lang="en-US" altLang="zh-CN"/>
              <a:t>mask</a:t>
            </a:r>
            <a:r>
              <a:rPr lang="zh-CN" altLang="en-US"/>
              <a:t>和</a:t>
            </a:r>
            <a:r>
              <a:rPr lang="en-US" altLang="zh-CN"/>
              <a:t>handler</a:t>
            </a:r>
            <a:r>
              <a:rPr lang="zh-CN" altLang="en-US"/>
              <a:t>）的系统调用</a:t>
            </a:r>
            <a:endParaRPr lang="zh-CN" altLang="en-US"/>
          </a:p>
          <a:p>
            <a:pPr lvl="1"/>
            <a:r>
              <a:rPr lang="zh-CN" altLang="en-US"/>
              <a:t>补全</a:t>
            </a:r>
            <a:r>
              <a:rPr lang="en-US" altLang="zh-CN"/>
              <a:t>kill</a:t>
            </a:r>
            <a:r>
              <a:rPr lang="zh-CN" altLang="en-US"/>
              <a:t>系统调用可发生的信号，补全至标准的</a:t>
            </a:r>
            <a:r>
              <a:rPr lang="en-US" altLang="zh-CN"/>
              <a:t>31</a:t>
            </a:r>
            <a:r>
              <a:rPr lang="zh-CN" altLang="en-US"/>
              <a:t>个</a:t>
            </a:r>
            <a:endParaRPr lang="zh-CN" altLang="en-US"/>
          </a:p>
          <a:p>
            <a:pPr lvl="1"/>
            <a:r>
              <a:rPr lang="zh-CN" altLang="en-US"/>
              <a:t>增加</a:t>
            </a:r>
            <a:r>
              <a:rPr lang="en-US" altLang="zh-CN"/>
              <a:t>mask</a:t>
            </a:r>
            <a:r>
              <a:rPr lang="zh-CN" altLang="en-US"/>
              <a:t>功能和相应的sigprocmask，用于</a:t>
            </a:r>
            <a:r>
              <a:rPr lang="en-US" altLang="zh-CN"/>
              <a:t>block</a:t>
            </a:r>
            <a:r>
              <a:rPr lang="zh-CN" altLang="en-US"/>
              <a:t>某些信号</a:t>
            </a:r>
            <a:endParaRPr lang="zh-CN" altLang="en-US"/>
          </a:p>
          <a:p>
            <a:pPr lvl="1"/>
            <a:r>
              <a:rPr lang="zh-CN" altLang="en-US"/>
              <a:t>增加</a:t>
            </a:r>
            <a:r>
              <a:rPr lang="en-US" altLang="zh-CN"/>
              <a:t>sigreturn</a:t>
            </a:r>
            <a:r>
              <a:rPr lang="zh-CN" altLang="en-US"/>
              <a:t>系统调用，用于从处理信号中恢复</a:t>
            </a:r>
            <a:r>
              <a:rPr lang="en-US" altLang="zh-CN"/>
              <a:t>trapframe</a:t>
            </a:r>
            <a:endParaRPr lang="en-US" altLang="zh-CN"/>
          </a:p>
          <a:p>
            <a:pPr lvl="1"/>
            <a:r>
              <a:rPr lang="zh-CN" altLang="en-US"/>
              <a:t>信号处理的过程，实现了相比</a:t>
            </a:r>
            <a:r>
              <a:rPr lang="en-US" altLang="zh-CN"/>
              <a:t>linux</a:t>
            </a:r>
            <a:r>
              <a:rPr lang="zh-CN" altLang="en-US">
                <a:sym typeface="+mn-ea"/>
              </a:rPr>
              <a:t>版本</a:t>
            </a:r>
            <a:r>
              <a:rPr lang="zh-CN" altLang="en-US"/>
              <a:t>简化的信号处理，具体过程见OSLab-zCore/OSLab-Docs的</a:t>
            </a:r>
            <a:r>
              <a:rPr lang="en-US" altLang="zh-CN"/>
              <a:t>README</a:t>
            </a:r>
            <a:endParaRPr lang="en-US" altLang="zh-CN"/>
          </a:p>
          <a:p>
            <a:pPr lvl="1"/>
            <a:r>
              <a:rPr lang="zh-CN" altLang="en-US"/>
              <a:t>用户库，将</a:t>
            </a:r>
            <a:r>
              <a:rPr lang="en-US" altLang="zh-CN"/>
              <a:t>sys_call</a:t>
            </a:r>
            <a:r>
              <a:rPr lang="zh-CN" altLang="en-US"/>
              <a:t>以及</a:t>
            </a:r>
            <a:r>
              <a:rPr lang="en-US" altLang="zh-CN"/>
              <a:t>sigaction</a:t>
            </a:r>
            <a:r>
              <a:rPr lang="zh-CN" altLang="en-US"/>
              <a:t>结构体进行封装，将</a:t>
            </a:r>
            <a:r>
              <a:rPr lang="en-US" altLang="zh-CN"/>
              <a:t>xv6</a:t>
            </a:r>
            <a:r>
              <a:rPr lang="zh-CN" altLang="en-US"/>
              <a:t>的</a:t>
            </a:r>
            <a:r>
              <a:rPr lang="en-US" altLang="zh-CN"/>
              <a:t>sig_tests.c</a:t>
            </a:r>
            <a:r>
              <a:rPr lang="zh-CN" altLang="en-US"/>
              <a:t>重写为</a:t>
            </a:r>
            <a:r>
              <a:rPr lang="en-US" altLang="zh-CN"/>
              <a:t>rust</a:t>
            </a:r>
            <a:r>
              <a:rPr lang="zh-CN" altLang="en-US"/>
              <a:t>测例，可以成功跑通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rcore-os</a:t>
            </a:r>
            <a:r>
              <a:rPr lang="zh-CN" altLang="en-US"/>
              <a:t>上的</a:t>
            </a:r>
            <a:r>
              <a:rPr lang="en-US" altLang="zh-CN"/>
              <a:t>sig_tests</a:t>
            </a:r>
            <a:r>
              <a:rPr lang="zh-CN" altLang="en-US"/>
              <a:t>测例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汉仪旗黑</vt:lpstr>
      <vt:lpstr>等线</vt:lpstr>
      <vt:lpstr>汉仪中等线KW</vt:lpstr>
      <vt:lpstr>宋体</vt:lpstr>
      <vt:lpstr>Arial Unicode MS</vt:lpstr>
      <vt:lpstr>汉仪书宋二KW</vt:lpstr>
      <vt:lpstr>Office 主题​​</vt:lpstr>
      <vt:lpstr>Week9进度汇报</vt:lpstr>
      <vt:lpstr>进度汇报</vt:lpstr>
      <vt:lpstr>当前问题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zichunyu</cp:lastModifiedBy>
  <cp:revision>159</cp:revision>
  <dcterms:created xsi:type="dcterms:W3CDTF">2022-04-23T01:29:37Z</dcterms:created>
  <dcterms:modified xsi:type="dcterms:W3CDTF">2022-04-23T01:29:37Z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