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2" r:id="rId2"/>
    <p:sldId id="367" r:id="rId3"/>
    <p:sldId id="368" r:id="rId4"/>
    <p:sldId id="369" r:id="rId5"/>
    <p:sldId id="365" r:id="rId6"/>
    <p:sldId id="3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31" autoAdjust="0"/>
  </p:normalViewPr>
  <p:slideViewPr>
    <p:cSldViewPr snapToGrid="0">
      <p:cViewPr varScale="1">
        <p:scale>
          <a:sx n="78" d="100"/>
          <a:sy n="78" d="100"/>
        </p:scale>
        <p:origin x="1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ade jack" userId="ba5019ad82b64393" providerId="LiveId" clId="{7CCC0172-CD93-4817-BC0A-AFD655BB4D4D}"/>
    <pc:docChg chg="custSel addSld modSld">
      <pc:chgData name="snade jack" userId="ba5019ad82b64393" providerId="LiveId" clId="{7CCC0172-CD93-4817-BC0A-AFD655BB4D4D}" dt="2022-05-13T16:14:27.291" v="400" actId="1076"/>
      <pc:docMkLst>
        <pc:docMk/>
      </pc:docMkLst>
      <pc:sldChg chg="addSp modSp mod">
        <pc:chgData name="snade jack" userId="ba5019ad82b64393" providerId="LiveId" clId="{7CCC0172-CD93-4817-BC0A-AFD655BB4D4D}" dt="2022-05-13T16:14:27.291" v="400" actId="1076"/>
        <pc:sldMkLst>
          <pc:docMk/>
          <pc:sldMk cId="0" sldId="365"/>
        </pc:sldMkLst>
        <pc:spChg chg="mod">
          <ac:chgData name="snade jack" userId="ba5019ad82b64393" providerId="LiveId" clId="{7CCC0172-CD93-4817-BC0A-AFD655BB4D4D}" dt="2022-05-13T16:13:57.753" v="392"/>
          <ac:spMkLst>
            <pc:docMk/>
            <pc:sldMk cId="0" sldId="365"/>
            <ac:spMk id="3" creationId="{00000000-0000-0000-0000-000000000000}"/>
          </ac:spMkLst>
        </pc:spChg>
        <pc:picChg chg="add mod">
          <ac:chgData name="snade jack" userId="ba5019ad82b64393" providerId="LiveId" clId="{7CCC0172-CD93-4817-BC0A-AFD655BB4D4D}" dt="2022-05-13T16:14:27.291" v="400" actId="1076"/>
          <ac:picMkLst>
            <pc:docMk/>
            <pc:sldMk cId="0" sldId="365"/>
            <ac:picMk id="6" creationId="{622E07BE-E569-8E65-82BC-FD367D4927D8}"/>
          </ac:picMkLst>
        </pc:picChg>
      </pc:sldChg>
      <pc:sldChg chg="modSp new mod">
        <pc:chgData name="snade jack" userId="ba5019ad82b64393" providerId="LiveId" clId="{7CCC0172-CD93-4817-BC0A-AFD655BB4D4D}" dt="2022-05-13T16:13:24.376" v="314"/>
        <pc:sldMkLst>
          <pc:docMk/>
          <pc:sldMk cId="1098683772" sldId="369"/>
        </pc:sldMkLst>
        <pc:spChg chg="mod">
          <ac:chgData name="snade jack" userId="ba5019ad82b64393" providerId="LiveId" clId="{7CCC0172-CD93-4817-BC0A-AFD655BB4D4D}" dt="2022-05-13T16:10:37.942" v="1"/>
          <ac:spMkLst>
            <pc:docMk/>
            <pc:sldMk cId="1098683772" sldId="369"/>
            <ac:spMk id="2" creationId="{6DF13375-A72F-861E-BF2F-5F4DFAF80F46}"/>
          </ac:spMkLst>
        </pc:spChg>
        <pc:spChg chg="mod">
          <ac:chgData name="snade jack" userId="ba5019ad82b64393" providerId="LiveId" clId="{7CCC0172-CD93-4817-BC0A-AFD655BB4D4D}" dt="2022-05-13T16:13:24.376" v="314"/>
          <ac:spMkLst>
            <pc:docMk/>
            <pc:sldMk cId="1098683772" sldId="369"/>
            <ac:spMk id="3" creationId="{3832D4E5-4163-5A6E-7EE4-819BCFF8825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2CEB-5DF7-4808-8224-1EF646B93121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1F61-0992-4120-A1E9-FA3A21BB77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2DDB-C4B4-4602-831B-33D7CA22852C}" type="datetime1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19AEA81-C1FD-4B2C-87D1-3FA637539CC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3CE2-FC60-405A-858E-53FC0D5D5173}" type="datetime1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97D1-6629-49F3-8447-AFCF4DA4A258}" type="datetime1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3C8A-D80A-4DE1-A999-215FD607DBE3}" type="datetime1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29216"/>
          </a:xfrm>
        </p:spPr>
        <p:txBody>
          <a:bodyPr anchor="b"/>
          <a:lstStyle>
            <a:lvl1pPr algn="l">
              <a:defRPr sz="60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938955"/>
            <a:ext cx="10515600" cy="2150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6F48-097D-4E21-B763-D29753566D82}" type="datetime1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7B37-EF3E-4286-9A7A-8A71F864A976}" type="datetime1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5B14-2060-46DE-8771-7F348C538412}" type="datetime1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00BA-1A83-449D-8AEA-1E736981FE20}" type="datetime1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6BB-10C1-4E24-9BB7-3D382288F272}" type="datetime1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BA1B-C557-45E4-9C66-0434B6B2BC7D}" type="datetime1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BD16-E0DE-4D56-BE59-0FECC58F0719}" type="datetime1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E667-A427-4A7F-A6E1-89474718F88F}" type="datetime1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3"/>
            <a:ext cx="12192000" cy="985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Week12</a:t>
            </a:r>
            <a:r>
              <a:rPr lang="zh-CN" altLang="en-US" dirty="0"/>
              <a:t>进度汇报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刘松铭 于子淳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进度汇报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9880"/>
            <a:ext cx="11007725" cy="5278120"/>
          </a:xfrm>
        </p:spPr>
        <p:txBody>
          <a:bodyPr>
            <a:noAutofit/>
          </a:bodyPr>
          <a:lstStyle/>
          <a:p>
            <a:r>
              <a:rPr lang="zh-CN" altLang="en-US" dirty="0"/>
              <a:t>于子淳</a:t>
            </a:r>
          </a:p>
          <a:p>
            <a:r>
              <a:rPr lang="en-US" altLang="zh-CN" dirty="0"/>
              <a:t>zCore yuzc </a:t>
            </a:r>
            <a:r>
              <a:rPr lang="zh-CN" altLang="en-US" dirty="0"/>
              <a:t>分支</a:t>
            </a:r>
          </a:p>
          <a:p>
            <a:pPr lvl="1"/>
            <a:r>
              <a:rPr lang="zh-CN" altLang="en-US" dirty="0">
                <a:sym typeface="+mn-ea"/>
              </a:rPr>
              <a:t>解决之前时间统计为负的情况，主要原因是传入的参数与用户库中不符</a:t>
            </a:r>
          </a:p>
          <a:p>
            <a:pPr lvl="1"/>
            <a:r>
              <a:rPr lang="zh-CN" altLang="en-US" dirty="0">
                <a:sym typeface="+mn-ea"/>
              </a:rPr>
              <a:t>对于 coretest（主要通过其测量性能），修复其目前在多核上直接卡死的问题（主要通过将多核调度器实装），目前用时基本和核数成反比</a:t>
            </a:r>
          </a:p>
          <a:p>
            <a:r>
              <a:rPr lang="zh-CN" altLang="en-US" dirty="0">
                <a:sym typeface="+mn-ea"/>
              </a:rPr>
              <a:t>调度器 </a:t>
            </a:r>
            <a:r>
              <a:rPr lang="en-US" altLang="zh-CN" dirty="0">
                <a:sym typeface="+mn-ea"/>
              </a:rPr>
              <a:t>yuzc </a:t>
            </a:r>
            <a:r>
              <a:rPr lang="zh-CN" altLang="en-US" dirty="0">
                <a:sym typeface="+mn-ea"/>
              </a:rPr>
              <a:t>分支</a:t>
            </a:r>
          </a:p>
          <a:p>
            <a:pPr lvl="1"/>
            <a:r>
              <a:rPr lang="zh-CN" altLang="en-US" dirty="0">
                <a:sym typeface="+mn-ea"/>
              </a:rPr>
              <a:t>解决编译警告，实装在上面的 zCore 分支上</a:t>
            </a:r>
          </a:p>
          <a:p>
            <a:pPr lvl="1"/>
            <a:r>
              <a:rPr lang="zh-CN" altLang="en-US" dirty="0">
                <a:sym typeface="+mn-ea"/>
              </a:rPr>
              <a:t>支持动态输出在哪个核上跑的任务</a:t>
            </a:r>
          </a:p>
          <a:p>
            <a:pPr lvl="1"/>
            <a:r>
              <a:rPr lang="zh-CN" altLang="en-US" dirty="0">
                <a:sym typeface="+mn-ea"/>
              </a:rPr>
              <a:t>基于优先级的调度需要讨论一下必要性，严格保序会出现数据结构锁的问题，影响性能，所以目前没有实装</a:t>
            </a: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7980"/>
            <a:ext cx="10515600" cy="4351338"/>
          </a:xfrm>
        </p:spPr>
        <p:txBody>
          <a:bodyPr/>
          <a:lstStyle/>
          <a:p>
            <a:pPr lvl="1"/>
            <a:r>
              <a:rPr lang="zh-CN" altLang="en-US" sz="2800" dirty="0">
                <a:sym typeface="+mn-ea"/>
              </a:rPr>
              <a:t>对于单核调度器（调度器仓库的主分支），如果 zCore 运行在两个（或更多）核上，coretest 卡死在 fork 后的输出，kernel_intr_test 的输出也不对</a:t>
            </a:r>
            <a:r>
              <a:rPr lang="en-US" altLang="zh-CN" sz="2800" dirty="0">
                <a:sym typeface="+mn-ea"/>
              </a:rPr>
              <a:t>，</a:t>
            </a:r>
            <a:r>
              <a:rPr lang="zh-CN" altLang="en-US" sz="2800" dirty="0">
                <a:sym typeface="+mn-ea"/>
              </a:rPr>
              <a:t>初步调试首先排除调度器标记为无任务状态的问题</a:t>
            </a:r>
          </a:p>
          <a:p>
            <a:pPr lvl="1"/>
            <a:endParaRPr lang="zh-CN" altLang="en-US" sz="2800" dirty="0">
              <a:sym typeface="+mn-ea"/>
            </a:endParaRPr>
          </a:p>
          <a:p>
            <a:pPr lvl="1"/>
            <a:r>
              <a:rPr lang="zh-CN" altLang="en-US" sz="2800" dirty="0">
                <a:sym typeface="+mn-ea"/>
              </a:rPr>
              <a:t>对于多核调度器，有一定概率出现借用报错（rust 相关），可能是某些锁的问题</a:t>
            </a:r>
          </a:p>
          <a:p>
            <a:pPr lvl="1"/>
            <a:endParaRPr lang="zh-CN" altLang="en-US" sz="2800" dirty="0">
              <a:sym typeface="+mn-ea"/>
            </a:endParaRPr>
          </a:p>
          <a:p>
            <a:pPr lvl="1"/>
            <a:r>
              <a:rPr lang="zh-CN" altLang="en-US" sz="2800" dirty="0">
                <a:sym typeface="+mn-ea"/>
              </a:rPr>
              <a:t>已整理上述问题的复现方法到文档中，发给张译仁助教，下一步是与他沟通调试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5" name="图片 4" descr="截屏2022-05-13 23.29.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685" y="4210050"/>
            <a:ext cx="5224780" cy="462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13375-A72F-861E-BF2F-5F4DFAF8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进度汇报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2D4E5-4163-5A6E-7EE4-819BCFF8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刘松铭</a:t>
            </a:r>
            <a:endParaRPr lang="en-US" altLang="zh-CN" dirty="0"/>
          </a:p>
          <a:p>
            <a:r>
              <a:rPr lang="en-US" altLang="zh-CN" dirty="0"/>
              <a:t>SD</a:t>
            </a:r>
            <a:r>
              <a:rPr lang="zh-CN" altLang="en-US" dirty="0"/>
              <a:t>卡</a:t>
            </a:r>
            <a:endParaRPr lang="en-US" altLang="zh-CN" dirty="0"/>
          </a:p>
          <a:p>
            <a:pPr lvl="1"/>
            <a:r>
              <a:rPr lang="zh-CN" altLang="en-US" dirty="0"/>
              <a:t>完成</a:t>
            </a:r>
            <a:r>
              <a:rPr lang="en-US" altLang="zh-CN" dirty="0"/>
              <a:t>SD</a:t>
            </a:r>
            <a:r>
              <a:rPr lang="zh-CN" altLang="en-US" dirty="0"/>
              <a:t>卡的制作，有文档记录</a:t>
            </a:r>
            <a:endParaRPr lang="en-US" altLang="zh-CN" dirty="0"/>
          </a:p>
          <a:p>
            <a:pPr lvl="1"/>
            <a:r>
              <a:rPr lang="zh-CN" altLang="en-US" dirty="0"/>
              <a:t>用的不是原厂镜像（报错</a:t>
            </a:r>
            <a:r>
              <a:rPr lang="en-US" altLang="zh-CN" dirty="0"/>
              <a:t>build</a:t>
            </a:r>
            <a:r>
              <a:rPr lang="zh-CN" altLang="en-US" dirty="0"/>
              <a:t>失败），而是</a:t>
            </a:r>
            <a:r>
              <a:rPr lang="en-US" altLang="zh-CN" dirty="0"/>
              <a:t>Ubuntu</a:t>
            </a:r>
            <a:r>
              <a:rPr lang="zh-CN" altLang="en-US" dirty="0"/>
              <a:t>官方的</a:t>
            </a:r>
            <a:r>
              <a:rPr lang="en-US" altLang="zh-CN" dirty="0"/>
              <a:t>U740</a:t>
            </a:r>
            <a:r>
              <a:rPr lang="zh-CN" altLang="en-US" dirty="0"/>
              <a:t>镜像</a:t>
            </a:r>
            <a:endParaRPr lang="en-US" altLang="zh-CN" dirty="0"/>
          </a:p>
          <a:p>
            <a:pPr lvl="1"/>
            <a:r>
              <a:rPr lang="en-US" altLang="zh-CN" dirty="0"/>
              <a:t>SD</a:t>
            </a:r>
            <a:r>
              <a:rPr lang="zh-CN" altLang="en-US" dirty="0"/>
              <a:t>卡内的</a:t>
            </a:r>
            <a:r>
              <a:rPr lang="en-US" altLang="zh-CN" dirty="0" err="1"/>
              <a:t>Uboot</a:t>
            </a:r>
            <a:r>
              <a:rPr lang="zh-CN" altLang="en-US" dirty="0"/>
              <a:t>可以正常使用</a:t>
            </a:r>
            <a:endParaRPr lang="en-US" altLang="zh-CN" dirty="0"/>
          </a:p>
          <a:p>
            <a:r>
              <a:rPr lang="zh-CN" altLang="en-US" dirty="0"/>
              <a:t>网络起</a:t>
            </a:r>
            <a:r>
              <a:rPr lang="en-US" altLang="zh-CN" dirty="0" err="1"/>
              <a:t>zCore</a:t>
            </a:r>
            <a:endParaRPr lang="en-US" altLang="zh-CN" dirty="0"/>
          </a:p>
          <a:p>
            <a:pPr lvl="1"/>
            <a:r>
              <a:rPr lang="en-US" altLang="zh-CN" dirty="0"/>
              <a:t>SD</a:t>
            </a:r>
            <a:r>
              <a:rPr lang="zh-CN" altLang="en-US" dirty="0"/>
              <a:t>卡拷贝镜像 </a:t>
            </a:r>
            <a:r>
              <a:rPr lang="en-US" altLang="zh-CN" dirty="0"/>
              <a:t>-&gt; </a:t>
            </a:r>
            <a:r>
              <a:rPr lang="zh-CN" altLang="en-US" dirty="0"/>
              <a:t>通过网络加载镜像并</a:t>
            </a:r>
            <a:r>
              <a:rPr lang="en-US" altLang="zh-CN" dirty="0"/>
              <a:t>boot</a:t>
            </a:r>
          </a:p>
          <a:p>
            <a:pPr lvl="1"/>
            <a:r>
              <a:rPr lang="zh-CN" altLang="en-US" dirty="0"/>
              <a:t>有关过程及注意事项记录在文档</a:t>
            </a:r>
            <a:endParaRPr lang="en-US" altLang="zh-CN" dirty="0"/>
          </a:p>
          <a:p>
            <a:pPr lvl="1"/>
            <a:r>
              <a:rPr lang="zh-CN" altLang="en-US" dirty="0"/>
              <a:t>将原本的</a:t>
            </a:r>
            <a:r>
              <a:rPr lang="en-US" altLang="zh-CN" dirty="0" err="1"/>
              <a:t>uImage</a:t>
            </a:r>
            <a:r>
              <a:rPr lang="zh-CN" altLang="en-US" dirty="0"/>
              <a:t>换成了</a:t>
            </a:r>
            <a:r>
              <a:rPr lang="en-US" altLang="zh-CN" dirty="0"/>
              <a:t>FIT-</a:t>
            </a:r>
            <a:r>
              <a:rPr lang="en-US" altLang="zh-CN" dirty="0" err="1"/>
              <a:t>uImage</a:t>
            </a:r>
            <a:r>
              <a:rPr lang="zh-CN" altLang="en-US" dirty="0"/>
              <a:t>，集成设备树，从而不再依赖</a:t>
            </a:r>
            <a:r>
              <a:rPr lang="en-US" altLang="zh-CN" dirty="0" err="1"/>
              <a:t>Uboot</a:t>
            </a:r>
            <a:r>
              <a:rPr lang="zh-CN" altLang="en-US" dirty="0"/>
              <a:t>的版本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D997D9-EB13-9B16-6DD2-C9738A8D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68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进度汇报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7530" cy="4667250"/>
          </a:xfrm>
        </p:spPr>
        <p:txBody>
          <a:bodyPr/>
          <a:lstStyle/>
          <a:p>
            <a:r>
              <a:rPr lang="zh-CN" altLang="en-US" dirty="0"/>
              <a:t>当前问题</a:t>
            </a:r>
            <a:endParaRPr lang="en-US" altLang="zh-CN" dirty="0"/>
          </a:p>
          <a:p>
            <a:pPr lvl="1"/>
            <a:r>
              <a:rPr lang="zh-CN" altLang="en-US" dirty="0"/>
              <a:t>已经可以进入到内核启动阶段</a:t>
            </a:r>
            <a:endParaRPr lang="en-US" altLang="zh-CN" dirty="0"/>
          </a:p>
          <a:p>
            <a:pPr lvl="1"/>
            <a:r>
              <a:rPr lang="zh-CN" altLang="en-US" dirty="0"/>
              <a:t>但是内核还存在</a:t>
            </a:r>
            <a:r>
              <a:rPr lang="en-US" altLang="zh-CN" dirty="0"/>
              <a:t>bug</a:t>
            </a:r>
            <a:r>
              <a:rPr lang="zh-CN" altLang="en-US" dirty="0"/>
              <a:t>，上次的小核</a:t>
            </a:r>
            <a:r>
              <a:rPr lang="en-US" altLang="zh-CN" dirty="0"/>
              <a:t>bug</a:t>
            </a:r>
            <a:r>
              <a:rPr lang="zh-CN" altLang="en-US" dirty="0"/>
              <a:t>已经解决，出现新</a:t>
            </a:r>
            <a:r>
              <a:rPr lang="en-US" altLang="zh-CN" dirty="0"/>
              <a:t>bug</a:t>
            </a:r>
            <a:endParaRPr lang="zh-CN" altLang="en-US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2E07BE-E569-8E65-82BC-FD367D492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00" y="3171925"/>
            <a:ext cx="5984386" cy="3435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感谢张译仁助教的鼎力支持！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356</Words>
  <Application>Microsoft Office PowerPoint</Application>
  <PresentationFormat>宽屏</PresentationFormat>
  <Paragraphs>40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Wingdings</vt:lpstr>
      <vt:lpstr>Office 主题​​</vt:lpstr>
      <vt:lpstr>Week12进度汇报</vt:lpstr>
      <vt:lpstr>进度汇报</vt:lpstr>
      <vt:lpstr>当前问题</vt:lpstr>
      <vt:lpstr>进度汇报</vt:lpstr>
      <vt:lpstr>进度汇报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读书会分享</dc:title>
  <dc:creator>snade jack</dc:creator>
  <cp:lastModifiedBy>snade jack</cp:lastModifiedBy>
  <cp:revision>223</cp:revision>
  <dcterms:created xsi:type="dcterms:W3CDTF">2022-05-13T15:42:22Z</dcterms:created>
  <dcterms:modified xsi:type="dcterms:W3CDTF">2022-05-13T16:14:45Z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