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12" r:id="rId2"/>
    <p:sldId id="367" r:id="rId3"/>
    <p:sldId id="368" r:id="rId4"/>
    <p:sldId id="369" r:id="rId5"/>
    <p:sldId id="370" r:id="rId6"/>
    <p:sldId id="371" r:id="rId7"/>
    <p:sldId id="3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131" autoAdjust="0"/>
  </p:normalViewPr>
  <p:slideViewPr>
    <p:cSldViewPr snapToGrid="0">
      <p:cViewPr varScale="1">
        <p:scale>
          <a:sx n="78" d="100"/>
          <a:sy n="78" d="100"/>
        </p:scale>
        <p:origin x="1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nade jack" userId="ba5019ad82b64393" providerId="LiveId" clId="{55F189A0-0F95-4A55-B5E4-662823826988}"/>
    <pc:docChg chg="undo custSel addSld modSld">
      <pc:chgData name="snade jack" userId="ba5019ad82b64393" providerId="LiveId" clId="{55F189A0-0F95-4A55-B5E4-662823826988}" dt="2022-05-21T02:01:27.814" v="280" actId="1076"/>
      <pc:docMkLst>
        <pc:docMk/>
      </pc:docMkLst>
      <pc:sldChg chg="modSp new mod">
        <pc:chgData name="snade jack" userId="ba5019ad82b64393" providerId="LiveId" clId="{55F189A0-0F95-4A55-B5E4-662823826988}" dt="2022-05-21T01:57:44.045" v="127"/>
        <pc:sldMkLst>
          <pc:docMk/>
          <pc:sldMk cId="2188342295" sldId="368"/>
        </pc:sldMkLst>
        <pc:spChg chg="mod">
          <ac:chgData name="snade jack" userId="ba5019ad82b64393" providerId="LiveId" clId="{55F189A0-0F95-4A55-B5E4-662823826988}" dt="2022-05-21T01:56:04.742" v="2"/>
          <ac:spMkLst>
            <pc:docMk/>
            <pc:sldMk cId="2188342295" sldId="368"/>
            <ac:spMk id="2" creationId="{606FBA64-85B3-0BC3-589B-CF813B34D88F}"/>
          </ac:spMkLst>
        </pc:spChg>
        <pc:spChg chg="mod">
          <ac:chgData name="snade jack" userId="ba5019ad82b64393" providerId="LiveId" clId="{55F189A0-0F95-4A55-B5E4-662823826988}" dt="2022-05-21T01:57:44.045" v="127"/>
          <ac:spMkLst>
            <pc:docMk/>
            <pc:sldMk cId="2188342295" sldId="368"/>
            <ac:spMk id="3" creationId="{C667B299-2EB9-832E-FFAC-7E0F0D10C01F}"/>
          </ac:spMkLst>
        </pc:spChg>
      </pc:sldChg>
      <pc:sldChg chg="addSp modSp new mod">
        <pc:chgData name="snade jack" userId="ba5019ad82b64393" providerId="LiveId" clId="{55F189A0-0F95-4A55-B5E4-662823826988}" dt="2022-05-21T01:58:51.366" v="227"/>
        <pc:sldMkLst>
          <pc:docMk/>
          <pc:sldMk cId="2526896225" sldId="369"/>
        </pc:sldMkLst>
        <pc:spChg chg="mod">
          <ac:chgData name="snade jack" userId="ba5019ad82b64393" providerId="LiveId" clId="{55F189A0-0F95-4A55-B5E4-662823826988}" dt="2022-05-21T01:57:48.284" v="132"/>
          <ac:spMkLst>
            <pc:docMk/>
            <pc:sldMk cId="2526896225" sldId="369"/>
            <ac:spMk id="2" creationId="{2149C24B-DD32-F277-F8BB-BFE3F5B5C8FD}"/>
          </ac:spMkLst>
        </pc:spChg>
        <pc:spChg chg="mod">
          <ac:chgData name="snade jack" userId="ba5019ad82b64393" providerId="LiveId" clId="{55F189A0-0F95-4A55-B5E4-662823826988}" dt="2022-05-21T01:58:51.366" v="227"/>
          <ac:spMkLst>
            <pc:docMk/>
            <pc:sldMk cId="2526896225" sldId="369"/>
            <ac:spMk id="3" creationId="{4244DD2A-53B1-F8DC-22F9-25FDEDE31D26}"/>
          </ac:spMkLst>
        </pc:spChg>
        <pc:picChg chg="add mod">
          <ac:chgData name="snade jack" userId="ba5019ad82b64393" providerId="LiveId" clId="{55F189A0-0F95-4A55-B5E4-662823826988}" dt="2022-05-21T01:58:31.477" v="181" actId="1076"/>
          <ac:picMkLst>
            <pc:docMk/>
            <pc:sldMk cId="2526896225" sldId="369"/>
            <ac:picMk id="6" creationId="{12434913-078F-5E4C-775E-C507CBF6C8A1}"/>
          </ac:picMkLst>
        </pc:picChg>
      </pc:sldChg>
      <pc:sldChg chg="addSp modSp new mod">
        <pc:chgData name="snade jack" userId="ba5019ad82b64393" providerId="LiveId" clId="{55F189A0-0F95-4A55-B5E4-662823826988}" dt="2022-05-21T02:00:13.905" v="250" actId="1076"/>
        <pc:sldMkLst>
          <pc:docMk/>
          <pc:sldMk cId="2347504704" sldId="370"/>
        </pc:sldMkLst>
        <pc:spChg chg="mod">
          <ac:chgData name="snade jack" userId="ba5019ad82b64393" providerId="LiveId" clId="{55F189A0-0F95-4A55-B5E4-662823826988}" dt="2022-05-21T01:58:55.619" v="229"/>
          <ac:spMkLst>
            <pc:docMk/>
            <pc:sldMk cId="2347504704" sldId="370"/>
            <ac:spMk id="2" creationId="{8B96EE58-58BF-0E77-2A17-DEA21DD8F792}"/>
          </ac:spMkLst>
        </pc:spChg>
        <pc:spChg chg="mod">
          <ac:chgData name="snade jack" userId="ba5019ad82b64393" providerId="LiveId" clId="{55F189A0-0F95-4A55-B5E4-662823826988}" dt="2022-05-21T02:00:10.548" v="249"/>
          <ac:spMkLst>
            <pc:docMk/>
            <pc:sldMk cId="2347504704" sldId="370"/>
            <ac:spMk id="3" creationId="{D35F3449-A7BA-6BE9-351A-4BCB264B0202}"/>
          </ac:spMkLst>
        </pc:spChg>
        <pc:picChg chg="add mod">
          <ac:chgData name="snade jack" userId="ba5019ad82b64393" providerId="LiveId" clId="{55F189A0-0F95-4A55-B5E4-662823826988}" dt="2022-05-21T02:00:13.905" v="250" actId="1076"/>
          <ac:picMkLst>
            <pc:docMk/>
            <pc:sldMk cId="2347504704" sldId="370"/>
            <ac:picMk id="6" creationId="{EFD11C35-3923-93DB-47A3-6486C7B1E3CD}"/>
          </ac:picMkLst>
        </pc:picChg>
      </pc:sldChg>
      <pc:sldChg chg="addSp modSp new mod">
        <pc:chgData name="snade jack" userId="ba5019ad82b64393" providerId="LiveId" clId="{55F189A0-0F95-4A55-B5E4-662823826988}" dt="2022-05-21T02:01:27.814" v="280" actId="1076"/>
        <pc:sldMkLst>
          <pc:docMk/>
          <pc:sldMk cId="1227354387" sldId="371"/>
        </pc:sldMkLst>
        <pc:spChg chg="mod">
          <ac:chgData name="snade jack" userId="ba5019ad82b64393" providerId="LiveId" clId="{55F189A0-0F95-4A55-B5E4-662823826988}" dt="2022-05-21T02:00:17.279" v="255"/>
          <ac:spMkLst>
            <pc:docMk/>
            <pc:sldMk cId="1227354387" sldId="371"/>
            <ac:spMk id="2" creationId="{F8FC960D-2D1B-0239-D7AD-9EC782862D42}"/>
          </ac:spMkLst>
        </pc:spChg>
        <pc:spChg chg="mod">
          <ac:chgData name="snade jack" userId="ba5019ad82b64393" providerId="LiveId" clId="{55F189A0-0F95-4A55-B5E4-662823826988}" dt="2022-05-21T02:01:19.305" v="274"/>
          <ac:spMkLst>
            <pc:docMk/>
            <pc:sldMk cId="1227354387" sldId="371"/>
            <ac:spMk id="3" creationId="{1244FD8C-BDF5-7356-DE89-15B71A3531CD}"/>
          </ac:spMkLst>
        </pc:spChg>
        <pc:picChg chg="add mod">
          <ac:chgData name="snade jack" userId="ba5019ad82b64393" providerId="LiveId" clId="{55F189A0-0F95-4A55-B5E4-662823826988}" dt="2022-05-21T02:01:27.814" v="280" actId="1076"/>
          <ac:picMkLst>
            <pc:docMk/>
            <pc:sldMk cId="1227354387" sldId="371"/>
            <ac:picMk id="6" creationId="{4109C5DD-6E06-5FA7-9123-72981257C76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F2CEB-5DF7-4808-8224-1EF646B93121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A1F61-0992-4120-A1E9-FA3A21BB77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2DDB-C4B4-4602-831B-33D7CA22852C}" type="datetime1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19AEA81-C1FD-4B2C-87D1-3FA637539CC6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53CE2-FC60-405A-858E-53FC0D5D5173}" type="datetime1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97D1-6629-49F3-8447-AFCF4DA4A258}" type="datetime1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3C8A-D80A-4DE1-A999-215FD607DBE3}" type="datetime1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229216"/>
          </a:xfrm>
        </p:spPr>
        <p:txBody>
          <a:bodyPr anchor="b"/>
          <a:lstStyle>
            <a:lvl1pPr algn="l">
              <a:defRPr sz="6000" b="1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938955"/>
            <a:ext cx="10515600" cy="2150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6F48-097D-4E21-B763-D29753566D82}" type="datetime1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7B37-EF3E-4286-9A7A-8A71F864A976}" type="datetime1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5B14-2060-46DE-8771-7F348C538412}" type="datetime1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00BA-1A83-449D-8AEA-1E736981FE20}" type="datetime1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16BB-10C1-4E24-9BB7-3D382288F272}" type="datetime1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3BA1B-C557-45E4-9C66-0434B6B2BC7D}" type="datetime1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BD16-E0DE-4D56-BE59-0FECC58F0719}" type="datetime1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7E667-A427-4A7F-A6E1-89474718F88F}" type="datetime1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AEA81-C1FD-4B2C-87D1-3FA637539CC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-3"/>
            <a:ext cx="12192000" cy="985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Week13</a:t>
            </a:r>
            <a:r>
              <a:rPr lang="zh-CN" altLang="en-US" dirty="0"/>
              <a:t>进度汇报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刘松铭 于子淳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  <a:t>1</a:t>
            </a:fld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进度汇报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79880"/>
            <a:ext cx="11007725" cy="5278120"/>
          </a:xfrm>
        </p:spPr>
        <p:txBody>
          <a:bodyPr>
            <a:noAutofit/>
          </a:bodyPr>
          <a:lstStyle/>
          <a:p>
            <a:r>
              <a:rPr lang="zh-CN" altLang="en-US" dirty="0"/>
              <a:t>于子淳</a:t>
            </a:r>
          </a:p>
          <a:p>
            <a:r>
              <a:rPr lang="en-US" altLang="zh-CN" dirty="0"/>
              <a:t>zCore yuzc &amp; lsm-yzc-merge </a:t>
            </a:r>
            <a:r>
              <a:rPr lang="zh-CN" altLang="en-US" dirty="0"/>
              <a:t>分支</a:t>
            </a:r>
          </a:p>
          <a:p>
            <a:pPr lvl="1"/>
            <a:r>
              <a:rPr lang="zh-CN" altLang="en-US" dirty="0">
                <a:sym typeface="+mn-ea"/>
              </a:rPr>
              <a:t>对多核支持中修复的 </a:t>
            </a:r>
            <a:r>
              <a:rPr lang="en-US" altLang="zh-CN" dirty="0">
                <a:sym typeface="+mn-ea"/>
              </a:rPr>
              <a:t>bug </a:t>
            </a:r>
            <a:r>
              <a:rPr lang="zh-CN" altLang="en-US" dirty="0">
                <a:sym typeface="+mn-ea"/>
              </a:rPr>
              <a:t>提交 </a:t>
            </a:r>
            <a:r>
              <a:rPr lang="en-US" altLang="zh-CN" dirty="0">
                <a:sym typeface="+mn-ea"/>
              </a:rPr>
              <a:t>PR </a:t>
            </a:r>
            <a:r>
              <a:rPr lang="zh-CN" altLang="en-US" dirty="0">
                <a:sym typeface="+mn-ea"/>
              </a:rPr>
              <a:t>到主分支</a:t>
            </a:r>
          </a:p>
          <a:p>
            <a:pPr lvl="1"/>
            <a:r>
              <a:rPr lang="zh-CN" altLang="en-US" dirty="0">
                <a:sym typeface="+mn-ea"/>
              </a:rPr>
              <a:t>提交测例状态修改的 </a:t>
            </a:r>
            <a:r>
              <a:rPr lang="en-US" altLang="zh-CN" dirty="0">
                <a:sym typeface="+mn-ea"/>
              </a:rPr>
              <a:t>PR </a:t>
            </a:r>
            <a:r>
              <a:rPr lang="zh-CN" altLang="en-US" dirty="0">
                <a:sym typeface="+mn-ea"/>
              </a:rPr>
              <a:t>到测例仓库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多核多任务出现的死锁，定位到</a:t>
            </a:r>
            <a:r>
              <a:rPr lang="zh-CN" altLang="en-US" dirty="0"/>
              <a:t> kernel-sync 仓库的互斥锁问题</a:t>
            </a:r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  <a:t>2</a:t>
            </a:fld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FBA64-85B3-0BC3-589B-CF813B34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进度汇报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67B299-2EB9-832E-FFAC-7E0F0D10C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刘松铭</a:t>
            </a:r>
            <a:endParaRPr lang="en-US" altLang="zh-CN" dirty="0"/>
          </a:p>
          <a:p>
            <a:r>
              <a:rPr lang="en-US" altLang="zh-CN" dirty="0" err="1"/>
              <a:t>BitAllocator</a:t>
            </a:r>
            <a:r>
              <a:rPr lang="zh-CN" altLang="en-US" dirty="0"/>
              <a:t>的</a:t>
            </a:r>
            <a:r>
              <a:rPr lang="en-US" altLang="zh-CN" dirty="0"/>
              <a:t>bug</a:t>
            </a:r>
            <a:r>
              <a:rPr lang="zh-CN" altLang="en-US" dirty="0"/>
              <a:t>已经解决</a:t>
            </a:r>
            <a:endParaRPr lang="en-US" altLang="zh-CN" dirty="0"/>
          </a:p>
          <a:p>
            <a:r>
              <a:rPr lang="en-US" altLang="zh-CN" dirty="0"/>
              <a:t>U740</a:t>
            </a:r>
            <a:r>
              <a:rPr lang="zh-CN" altLang="en-US" dirty="0"/>
              <a:t>给的地址</a:t>
            </a:r>
            <a:r>
              <a:rPr lang="en-US" altLang="zh-CN" dirty="0"/>
              <a:t>0x83f5a000 - 0x100000000</a:t>
            </a:r>
          </a:p>
          <a:p>
            <a:r>
              <a:rPr lang="en-US" altLang="zh-CN" dirty="0" err="1"/>
              <a:t>BitAllocator</a:t>
            </a:r>
            <a:r>
              <a:rPr lang="zh-CN" altLang="en-US" dirty="0"/>
              <a:t>只给了</a:t>
            </a:r>
            <a:r>
              <a:rPr lang="en-US" altLang="zh-CN" dirty="0"/>
              <a:t>4G</a:t>
            </a:r>
            <a:r>
              <a:rPr lang="zh-CN" altLang="en-US" dirty="0"/>
              <a:t>的地址，发生越界</a:t>
            </a:r>
            <a:endParaRPr lang="en-US" altLang="zh-CN" dirty="0"/>
          </a:p>
          <a:p>
            <a:r>
              <a:rPr lang="zh-CN" altLang="en-US" dirty="0"/>
              <a:t>目前通过修改编译选项来修改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76F292-21BC-7EC6-1184-B37944F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8342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49C24B-DD32-F277-F8BB-BFE3F5B5C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44DD2A-53B1-F8DC-22F9-25FDEDE31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地址某些段不可访问，发生</a:t>
            </a:r>
            <a:r>
              <a:rPr lang="en-US" altLang="zh-CN" dirty="0"/>
              <a:t>page fault</a:t>
            </a:r>
          </a:p>
          <a:p>
            <a:r>
              <a:rPr lang="zh-CN" altLang="en-US" dirty="0"/>
              <a:t>怀疑是读取设备树或者是返回的可用地址出现了问题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C5BAAD-FCDB-4CDF-C2D4-989FB0E8F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  <a:t>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2434913-078F-5E4C-775E-C507CBF6C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25455"/>
            <a:ext cx="6279424" cy="369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96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6EE58-58BF-0E77-2A17-DEA21DD8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5F3449-A7BA-6BE9-351A-4BCB264B0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反汇编的结果 </a:t>
            </a:r>
            <a:r>
              <a:rPr lang="en-US" altLang="zh-CN" dirty="0"/>
              <a:t>device_tree..util..</a:t>
            </a:r>
            <a:r>
              <a:rPr lang="en-US" altLang="zh-CN" dirty="0" err="1"/>
              <a:t>SliceRead$GT</a:t>
            </a:r>
            <a:r>
              <a:rPr lang="en-US" altLang="zh-CN" dirty="0"/>
              <a:t>$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EF3B65-1A77-7F31-9EEE-0F842E250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  <a:t>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FD11C35-3923-93DB-47A3-6486C7B1E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40814"/>
            <a:ext cx="6596594" cy="415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504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C960D-2D1B-0239-D7AD-9EC782862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44FD8C-BDF5-7356-DE89-15B71A353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end</a:t>
            </a:r>
            <a:r>
              <a:rPr lang="zh-CN" altLang="en-US" dirty="0"/>
              <a:t>的返回地址可能不对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76AA5A-E3C1-807A-7D8F-2DFEB400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  <a:t>6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109C5DD-6E06-5FA7-9123-72981257C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69100"/>
            <a:ext cx="6191250" cy="412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354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 YOU</a:t>
            </a:r>
            <a:endParaRPr lang="zh-CN" alt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感谢张译仁助教的鼎力支持！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  <a:t>7</a:t>
            </a:fld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4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155</Words>
  <Application>Microsoft Office PowerPoint</Application>
  <PresentationFormat>宽屏</PresentationFormat>
  <Paragraphs>30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微软雅黑</vt:lpstr>
      <vt:lpstr>Arial</vt:lpstr>
      <vt:lpstr>Calibri</vt:lpstr>
      <vt:lpstr>Office 主题​​</vt:lpstr>
      <vt:lpstr>Week13进度汇报</vt:lpstr>
      <vt:lpstr>进度汇报</vt:lpstr>
      <vt:lpstr>进度汇报</vt:lpstr>
      <vt:lpstr>目前问题</vt:lpstr>
      <vt:lpstr>目前问题</vt:lpstr>
      <vt:lpstr>目前问题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读书会分享</dc:title>
  <dc:creator>snade jack</dc:creator>
  <cp:lastModifiedBy>snade jack</cp:lastModifiedBy>
  <cp:revision>239</cp:revision>
  <dcterms:created xsi:type="dcterms:W3CDTF">2022-05-21T01:01:02Z</dcterms:created>
  <dcterms:modified xsi:type="dcterms:W3CDTF">2022-05-21T02:01:37Z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2052-4.1.2.6545</vt:lpwstr>
  </property>
</Properties>
</file>