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312" r:id="rId3"/>
    <p:sldId id="367" r:id="rId4"/>
    <p:sldId id="368" r:id="rId6"/>
    <p:sldId id="365" r:id="rId7"/>
    <p:sldId id="3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31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2CEB-5DF7-4808-8224-1EF646B931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1F61-0992-4120-A1E9-FA3A21BB77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2DDB-C4B4-4602-831B-33D7CA2285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CE2-FC60-405A-858E-53FC0D5D517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097D1-6629-49F3-8447-AFCF4DA4A25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93C8A-D80A-4DE1-A999-215FD607DB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29216"/>
          </a:xfrm>
        </p:spPr>
        <p:txBody>
          <a:bodyPr anchor="b"/>
          <a:lstStyle>
            <a:lvl1pPr algn="l">
              <a:defRPr sz="6000"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938955"/>
            <a:ext cx="10515600" cy="215069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6F48-097D-4E21-B763-D29753566D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B37-EF3E-4286-9A7A-8A71F864A97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5B14-2060-46DE-8771-7F348C53841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00BA-1A83-449D-8AEA-1E736981FE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16BB-10C1-4E24-9BB7-3D382288F27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BA1B-C557-45E4-9C66-0434B6B2BC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BD16-E0DE-4D56-BE59-0FECC58F0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E667-A427-4A7F-A6E1-89474718F88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EA81-C1FD-4B2C-87D1-3FA637539CC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-3"/>
            <a:ext cx="12192000" cy="985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Week11</a:t>
            </a:r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刘松铭 于子淳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7300"/>
            <a:ext cx="11007725" cy="527812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于子淳</a:t>
            </a:r>
            <a:endParaRPr lang="zh-CN" altLang="en-US" sz="2400" dirty="0"/>
          </a:p>
          <a:p>
            <a:r>
              <a:rPr lang="en-US" altLang="zh-CN" sz="2400" dirty="0"/>
              <a:t>zCore yuzc </a:t>
            </a:r>
            <a:r>
              <a:rPr lang="zh-CN" altLang="en-US" sz="2400" dirty="0"/>
              <a:t>分支</a:t>
            </a:r>
            <a:endParaRPr lang="zh-CN" altLang="en-US" sz="2400" dirty="0"/>
          </a:p>
          <a:p>
            <a:pPr lvl="1"/>
            <a:r>
              <a:rPr lang="zh-CN" altLang="en-US" sz="2000" dirty="0">
                <a:sym typeface="+mn-ea"/>
              </a:rPr>
              <a:t>经过 gdb 调试，修复了 fork 次数多会 page fault 的问题。主要原因有两个，其一是由于若一个线程与其他线程共享内存，在这个线程结束时，会写 0（根本原因）到 clear_child_tid 指针中（futex 相关）并唤醒一个在等待共享内存的线程。解决方法是在写之前检查地址的合法性，也尝试过刷新 TLB，未果；其二是在调度器的 WEAK Executor 部分，return 和 drop 的顺序有误，应该是先 drop 掉已经结束的任务再 return，否则可能在接下来的调度中执行已经结束的任务，造成 page fault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内核 sleep 时间不准确，发现是有的地方出现了相对和绝对时间进行比较的问题，已进行修复。鉴于这个问题对时间测量有比较大影响，应尽快向主仓库提 issue 或 pull request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已经可以在单或多核上通过 forktest，较为复杂的 kernel_intr_test（中断测试）和 coretest（fork、sleep 和输出的非周期混合）只能在单核上通过，上述自行设计的测例源码均在仓库的 ucore-user 文件夹下</a:t>
            </a:r>
            <a:endParaRPr lang="zh-CN" altLang="en-US" sz="20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调度器 </a:t>
            </a:r>
            <a:r>
              <a:rPr lang="en-US" altLang="zh-CN" sz="2400" dirty="0">
                <a:sym typeface="+mn-ea"/>
              </a:rPr>
              <a:t>yuzc </a:t>
            </a:r>
            <a:r>
              <a:rPr lang="zh-CN" altLang="en-US" sz="2400" dirty="0">
                <a:sym typeface="+mn-ea"/>
              </a:rPr>
              <a:t>分支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支持根据多核负载均衡执行新 spawn 任务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支持动态输出在哪个核上跑的任务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加入了简单的优先级更新调度机制，但目前仍有一些编译警告需要修复</a:t>
            </a:r>
            <a:endParaRPr lang="zh-CN" altLang="en-US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2000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7980"/>
            <a:ext cx="10515600" cy="435133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对于 coretest（主要通过其测量性能），目前在多核上 fork 部分运行正常，但后续直接卡死，需要进一步调试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 descr="截屏2022-05-07 00.41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10" y="2525395"/>
            <a:ext cx="1996440" cy="41960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4980" y="3301365"/>
            <a:ext cx="22434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单核上的正确输出（不完全），可见对调度要求较高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02425" y="3670935"/>
            <a:ext cx="2243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多核上的异常输出，卡死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截屏2022-05-07 00.43.59"/>
          <p:cNvPicPr>
            <a:picLocks noChangeAspect="1"/>
          </p:cNvPicPr>
          <p:nvPr/>
        </p:nvPicPr>
        <p:blipFill>
          <a:blip r:embed="rId2"/>
          <a:srcRect r="1027" b="5186"/>
          <a:stretch>
            <a:fillRect/>
          </a:stretch>
        </p:blipFill>
        <p:spPr>
          <a:xfrm>
            <a:off x="8945880" y="2326640"/>
            <a:ext cx="1940560" cy="4394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7530" cy="4667250"/>
          </a:xfrm>
        </p:spPr>
        <p:txBody>
          <a:bodyPr/>
          <a:lstStyle/>
          <a:p>
            <a:r>
              <a:rPr lang="zh-CN" altLang="en-US" dirty="0"/>
              <a:t>刘松铭</a:t>
            </a:r>
            <a:endParaRPr lang="zh-CN" altLang="en-US" dirty="0"/>
          </a:p>
          <a:p>
            <a:pPr lvl="1"/>
            <a:r>
              <a:rPr lang="zh-CN" altLang="en-US" dirty="0"/>
              <a:t>假期主要时间用在制作</a:t>
            </a:r>
            <a:r>
              <a:rPr lang="en-US" altLang="zh-CN" dirty="0"/>
              <a:t>SD</a:t>
            </a:r>
            <a:r>
              <a:rPr lang="zh-CN" altLang="en-US" dirty="0"/>
              <a:t>卡，但是目前来看还是存在比较大的困难</a:t>
            </a:r>
            <a:endParaRPr lang="en-US" altLang="zh-CN" dirty="0"/>
          </a:p>
          <a:p>
            <a:pPr lvl="1"/>
            <a:r>
              <a:rPr lang="zh-CN" altLang="en-US" dirty="0"/>
              <a:t>首先尝试直接用官网的</a:t>
            </a:r>
            <a:r>
              <a:rPr lang="en-US" altLang="zh-CN" dirty="0"/>
              <a:t>release</a:t>
            </a:r>
            <a:r>
              <a:rPr lang="zh-CN" altLang="en-US" dirty="0"/>
              <a:t>做，拷贝进去后发现识别不出</a:t>
            </a:r>
            <a:r>
              <a:rPr lang="en-US" altLang="zh-CN" dirty="0"/>
              <a:t>SD</a:t>
            </a:r>
            <a:r>
              <a:rPr lang="zh-CN" altLang="en-US" dirty="0"/>
              <a:t>卡。猜测</a:t>
            </a:r>
            <a:r>
              <a:rPr lang="en-US" altLang="zh-CN" dirty="0"/>
              <a:t>release</a:t>
            </a:r>
            <a:r>
              <a:rPr lang="zh-CN" altLang="en-US" dirty="0"/>
              <a:t>里的内容应该不是原</a:t>
            </a:r>
            <a:r>
              <a:rPr lang="en-US" altLang="zh-CN" dirty="0"/>
              <a:t>SD</a:t>
            </a:r>
            <a:r>
              <a:rPr lang="zh-CN" altLang="en-US" dirty="0"/>
              <a:t>卡的镜像。</a:t>
            </a:r>
            <a:endParaRPr lang="en-US" altLang="zh-CN" dirty="0"/>
          </a:p>
          <a:p>
            <a:pPr lvl="1"/>
            <a:r>
              <a:rPr lang="zh-CN" altLang="en-US" dirty="0"/>
              <a:t>接着尝试按照官网的</a:t>
            </a:r>
            <a:r>
              <a:rPr lang="en-US" altLang="zh-CN" dirty="0"/>
              <a:t>README</a:t>
            </a:r>
            <a:r>
              <a:rPr lang="zh-CN" altLang="en-US" dirty="0"/>
              <a:t>做镜像。过程中碰到了一些问题，都一一记录下来。后来也没有成功，一方面制作镜像需要比较大的磁盘和</a:t>
            </a:r>
            <a:r>
              <a:rPr lang="en-US" altLang="zh-CN" dirty="0"/>
              <a:t>CPU</a:t>
            </a:r>
            <a:r>
              <a:rPr lang="zh-CN" altLang="en-US" dirty="0"/>
              <a:t>占用，暂时没有找到合适的设备，另一方面也需要比较长的时间。经过和助教讨论我们打算先尝试别的方法。</a:t>
            </a:r>
            <a:endParaRPr lang="en-US" altLang="zh-CN" dirty="0"/>
          </a:p>
          <a:p>
            <a:r>
              <a:rPr lang="zh-CN" altLang="en-US" dirty="0"/>
              <a:t>解决方案</a:t>
            </a:r>
            <a:endParaRPr lang="en-US" altLang="zh-CN" dirty="0"/>
          </a:p>
          <a:p>
            <a:pPr lvl="1"/>
            <a:r>
              <a:rPr lang="zh-CN" altLang="en-US" dirty="0"/>
              <a:t>按照石振兴老师提供的</a:t>
            </a:r>
            <a:r>
              <a:rPr lang="en-US" altLang="zh-CN" dirty="0"/>
              <a:t>Ubuntu</a:t>
            </a:r>
            <a:r>
              <a:rPr lang="zh-CN" altLang="en-US" dirty="0"/>
              <a:t>镜像进行尝试，可能需要对其修改。</a:t>
            </a:r>
            <a:endParaRPr lang="en-US" altLang="zh-CN" dirty="0"/>
          </a:p>
          <a:p>
            <a:pPr lvl="1"/>
            <a:r>
              <a:rPr lang="zh-CN" altLang="en-US" dirty="0"/>
              <a:t>想办法借一个好的</a:t>
            </a:r>
            <a:r>
              <a:rPr lang="en-US" altLang="zh-CN" dirty="0"/>
              <a:t>SD</a:t>
            </a:r>
            <a:r>
              <a:rPr lang="zh-CN" altLang="en-US" dirty="0"/>
              <a:t>卡拷贝其中的数据。</a:t>
            </a:r>
            <a:endParaRPr lang="en-US" altLang="zh-CN" dirty="0"/>
          </a:p>
          <a:p>
            <a:pPr lvl="1"/>
            <a:r>
              <a:rPr lang="zh-CN" altLang="en-US" dirty="0"/>
              <a:t>找到合适的设备按照官网的教程走完。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感谢张译仁助教的鼎力支持！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EA81-C1FD-4B2C-87D1-3FA637539CC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方正书宋_GBK</vt:lpstr>
      <vt:lpstr>Wingdings</vt:lpstr>
      <vt:lpstr>微软雅黑</vt:lpstr>
      <vt:lpstr>汉仪旗黑</vt:lpstr>
      <vt:lpstr>等线</vt:lpstr>
      <vt:lpstr>汉仪中等线KW</vt:lpstr>
      <vt:lpstr>宋体</vt:lpstr>
      <vt:lpstr>Arial Unicode MS</vt:lpstr>
      <vt:lpstr>Wingdings</vt:lpstr>
      <vt:lpstr>汉仪书宋二KW</vt:lpstr>
      <vt:lpstr>Calibri</vt:lpstr>
      <vt:lpstr>Helvetica Neue</vt:lpstr>
      <vt:lpstr>Office 主题​​</vt:lpstr>
      <vt:lpstr>Week11进度汇报</vt:lpstr>
      <vt:lpstr>进度汇报</vt:lpstr>
      <vt:lpstr>当前问题</vt:lpstr>
      <vt:lpstr>进度汇报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读书会分享</dc:title>
  <dc:creator>snade jack</dc:creator>
  <cp:lastModifiedBy>zichunyu</cp:lastModifiedBy>
  <cp:revision>210</cp:revision>
  <dcterms:created xsi:type="dcterms:W3CDTF">2022-05-06T16:45:46Z</dcterms:created>
  <dcterms:modified xsi:type="dcterms:W3CDTF">2022-05-06T16:45:46Z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