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2" r:id="rId3"/>
    <p:sldId id="362" r:id="rId4"/>
    <p:sldId id="363" r:id="rId6"/>
    <p:sldId id="365" r:id="rId7"/>
    <p:sldId id="3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Week10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5278120"/>
          </a:xfrm>
        </p:spPr>
        <p:txBody>
          <a:bodyPr>
            <a:normAutofit/>
          </a:bodyPr>
          <a:lstStyle/>
          <a:p>
            <a:r>
              <a:rPr lang="zh-CN" altLang="en-US" dirty="0"/>
              <a:t>于子淳</a:t>
            </a:r>
            <a:endParaRPr lang="zh-CN" altLang="en-US" dirty="0"/>
          </a:p>
          <a:p>
            <a:r>
              <a:rPr lang="en-US" altLang="zh-CN" dirty="0"/>
              <a:t>zCore yuzc </a:t>
            </a:r>
            <a:r>
              <a:rPr lang="zh-CN" altLang="en-US" dirty="0"/>
              <a:t>分支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测试完成目前 zCore 多核正常的启动和执行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修改 </a:t>
            </a:r>
            <a:r>
              <a:rPr lang="en-US" altLang="zh-CN" dirty="0">
                <a:sym typeface="+mn-ea"/>
              </a:rPr>
              <a:t>Makefile </a:t>
            </a:r>
            <a:r>
              <a:rPr lang="zh-CN" altLang="en-US" dirty="0">
                <a:sym typeface="+mn-ea"/>
              </a:rPr>
              <a:t>安装 riscv64-linux-musl-gcc，正常编译写的用户测例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修改 rcore-user CMakeLists（去掉 -march=rv64imac -mabi=lp64，否则会需要 zCore 不支持的 ld-musl-riscv64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-sf</a:t>
            </a:r>
            <a:r>
              <a:rPr lang="zh-CN" altLang="en-US" dirty="0">
                <a:sym typeface="+mn-ea"/>
              </a:rPr>
              <a:t>.so.1），解决了基于该用户库编写的用户测例在 zCore 上无法执行的问题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将编写的性能测例加入 zCore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调度器 </a:t>
            </a:r>
            <a:r>
              <a:rPr lang="en-US" altLang="zh-CN" dirty="0">
                <a:sym typeface="+mn-ea"/>
              </a:rPr>
              <a:t>yuzc </a:t>
            </a:r>
            <a:r>
              <a:rPr lang="zh-CN" altLang="en-US" dirty="0">
                <a:sym typeface="+mn-ea"/>
              </a:rPr>
              <a:t>分支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增加调度器的多核任务窃取</a:t>
            </a:r>
            <a:endParaRPr lang="zh-CN" altLang="en-US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fork 次数多会造成 page fault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测试调度时间有困难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/>
              <a:t>gdb </a:t>
            </a:r>
            <a:r>
              <a:rPr lang="zh-CN" altLang="en-US" dirty="0"/>
              <a:t>调试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截屏2022-04-30 09.18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4360545"/>
            <a:ext cx="5477510" cy="1142365"/>
          </a:xfrm>
          <a:prstGeom prst="rect">
            <a:avLst/>
          </a:prstGeom>
        </p:spPr>
      </p:pic>
      <p:pic>
        <p:nvPicPr>
          <p:cNvPr id="8" name="图片 7" descr="截屏2022-04-30 09.19.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29585"/>
            <a:ext cx="5478145" cy="1330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351655"/>
          </a:xfrm>
        </p:spPr>
        <p:txBody>
          <a:bodyPr/>
          <a:p>
            <a:r>
              <a:rPr lang="zh-CN" altLang="en-US"/>
              <a:t>刘松铭</a:t>
            </a:r>
            <a:endParaRPr lang="zh-CN" altLang="en-US"/>
          </a:p>
          <a:p>
            <a:pPr lvl="1"/>
            <a:r>
              <a:rPr lang="zh-CN" altLang="en-US"/>
              <a:t>跟随前人的工作在 U740 起 zCore 多核，但目前还有 bug，猜测 bug 是由 zCore 主线更新引起的。原 zCore 起来的版本是一年前的版本。目前做了一些向新版本的适配，还在 debug 中</a:t>
            </a:r>
            <a:endParaRPr lang="zh-CN" altLang="en-US"/>
          </a:p>
          <a:p>
            <a:pPr lvl="1"/>
            <a:r>
              <a:rPr lang="zh-CN" altLang="en-US"/>
              <a:t>目前</a:t>
            </a:r>
            <a:r>
              <a:rPr lang="en-US" altLang="zh-CN"/>
              <a:t>debug</a:t>
            </a:r>
            <a:r>
              <a:rPr lang="zh-CN" altLang="en-US"/>
              <a:t>定位到起内核的过程，认为是由于新版本</a:t>
            </a:r>
            <a:r>
              <a:rPr lang="en-US" altLang="zh-CN"/>
              <a:t>zCore</a:t>
            </a:r>
            <a:r>
              <a:rPr lang="zh-CN" altLang="en-US"/>
              <a:t>起小核心的方式不对</a:t>
            </a:r>
            <a:endParaRPr lang="zh-CN" altLang="en-US"/>
          </a:p>
          <a:p>
            <a:pPr lvl="1"/>
            <a:r>
              <a:rPr lang="zh-CN" altLang="en-US"/>
              <a:t>进度记录在文档仓库的板子起 </a:t>
            </a:r>
            <a:r>
              <a:rPr lang="en-US" altLang="zh-CN"/>
              <a:t>zCore </a:t>
            </a:r>
            <a:r>
              <a:rPr lang="zh-CN" altLang="en-US"/>
              <a:t>多核流程</a:t>
            </a:r>
            <a:endParaRPr lang="zh-CN" altLang="en-US"/>
          </a:p>
          <a:p>
            <a:pPr lvl="1"/>
            <a:r>
              <a:rPr lang="zh-CN" altLang="en-US"/>
              <a:t>过程中不小心热插拔把</a:t>
            </a:r>
            <a:r>
              <a:rPr lang="en-US" altLang="zh-CN"/>
              <a:t>sd</a:t>
            </a:r>
            <a:r>
              <a:rPr lang="zh-CN" altLang="en-US"/>
              <a:t>卡的数据搞坏了，需要修复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汉仪旗黑</vt:lpstr>
      <vt:lpstr>等线</vt:lpstr>
      <vt:lpstr>汉仪中等线KW</vt:lpstr>
      <vt:lpstr>宋体</vt:lpstr>
      <vt:lpstr>Arial Unicode MS</vt:lpstr>
      <vt:lpstr>汉仪书宋二KW</vt:lpstr>
      <vt:lpstr>Wingdings</vt:lpstr>
      <vt:lpstr>宋体-简</vt:lpstr>
      <vt:lpstr>Office 主题​​</vt:lpstr>
      <vt:lpstr>Week9进度汇报</vt:lpstr>
      <vt:lpstr>进度汇报</vt:lpstr>
      <vt:lpstr>当前问题</vt:lpstr>
      <vt:lpstr>进度汇报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zichunyu</cp:lastModifiedBy>
  <cp:revision>198</cp:revision>
  <dcterms:created xsi:type="dcterms:W3CDTF">2022-04-30T01:45:52Z</dcterms:created>
  <dcterms:modified xsi:type="dcterms:W3CDTF">2022-04-30T01:45:52Z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