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312" r:id="rId3"/>
    <p:sldId id="367" r:id="rId4"/>
    <p:sldId id="371" r:id="rId6"/>
    <p:sldId id="368" r:id="rId7"/>
    <p:sldId id="369" r:id="rId8"/>
    <p:sldId id="3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Week14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zh-CN" altLang="en-US" dirty="0"/>
              <a:t>解决了两个较为关键的</a:t>
            </a:r>
            <a:r>
              <a:rPr lang="zh-CN" altLang="en-US" dirty="0"/>
              <a:t>问题，跑通所有调度</a:t>
            </a:r>
            <a:r>
              <a:rPr lang="zh-CN" altLang="en-US" dirty="0"/>
              <a:t>模式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kernel-sync 仓库死锁问题已由张译仁助教解决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98550" y="2983230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9995" y="3352800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单核调度器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98550" y="4594225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9995" y="4963795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多核调度器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51810" y="3583305"/>
            <a:ext cx="235204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051810" y="3813175"/>
            <a:ext cx="2320925" cy="1405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51810" y="3698240"/>
            <a:ext cx="2425065" cy="156019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63540" y="2983865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94985" y="3353435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27675" y="4594225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59120" y="4963795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38475" y="5299710"/>
            <a:ext cx="2462530" cy="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85735" y="3167380"/>
            <a:ext cx="3046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单核调度器跑多核 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 卡死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85735" y="4669790"/>
            <a:ext cx="3456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多核调度器跑多核 shell 有概率没法进行输入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进度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p>
            <a:r>
              <a:rPr lang="zh-CN" altLang="en-US"/>
              <a:t>于子淳</a:t>
            </a:r>
            <a:endParaRPr lang="zh-CN" altLang="en-US"/>
          </a:p>
          <a:p>
            <a:r>
              <a:rPr lang="zh-CN" altLang="en-US"/>
              <a:t>编写打包测例程序，希望用一个程序直接在板子上跑完所有测例，不用进终端，</a:t>
            </a:r>
            <a:r>
              <a:rPr lang="zh-CN" altLang="en-US"/>
              <a:t>这样可以之后</a:t>
            </a:r>
            <a:r>
              <a:rPr lang="zh-CN" altLang="en-US"/>
              <a:t>再写驱动</a:t>
            </a:r>
            <a:endParaRPr lang="zh-CN" altLang="en-US"/>
          </a:p>
          <a:p>
            <a:r>
              <a:rPr lang="zh-CN" altLang="en-US"/>
              <a:t>目前 zCore 更新了编译方式，在 Mac 上编译 rootfs 会出问题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5-28 08.59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3616960"/>
            <a:ext cx="9897745" cy="2250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1810" y="3616960"/>
            <a:ext cx="1624330" cy="19900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zh-CN" altLang="en-US" dirty="0"/>
              <a:t>目前进度</a:t>
            </a:r>
            <a:endParaRPr lang="en-US" altLang="zh-CN" dirty="0"/>
          </a:p>
          <a:p>
            <a:pPr lvl="1"/>
            <a:r>
              <a:rPr lang="en-US" altLang="zh-CN" dirty="0" err="1"/>
              <a:t>zCore</a:t>
            </a:r>
            <a:r>
              <a:rPr lang="zh-CN" altLang="en-US" dirty="0"/>
              <a:t>单核已经可以在</a:t>
            </a:r>
            <a:r>
              <a:rPr lang="en-US" altLang="zh-CN" dirty="0"/>
              <a:t>U740</a:t>
            </a:r>
            <a:r>
              <a:rPr lang="zh-CN" altLang="en-US" dirty="0"/>
              <a:t>上</a:t>
            </a:r>
            <a:r>
              <a:rPr lang="en-US" altLang="zh-CN" dirty="0"/>
              <a:t>boot</a:t>
            </a:r>
            <a:r>
              <a:rPr lang="zh-CN" altLang="en-US" dirty="0"/>
              <a:t>，多核还存在问题</a:t>
            </a:r>
            <a:endParaRPr lang="en-US" altLang="zh-CN" dirty="0"/>
          </a:p>
          <a:p>
            <a:r>
              <a:rPr lang="zh-CN" altLang="en-US" dirty="0"/>
              <a:t>解决了</a:t>
            </a:r>
            <a:r>
              <a:rPr lang="en-US" altLang="zh-CN" dirty="0"/>
              <a:t>Read </a:t>
            </a:r>
            <a:r>
              <a:rPr lang="en-US" altLang="zh-CN" dirty="0" err="1"/>
              <a:t>PageFault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DTB</a:t>
            </a:r>
            <a:r>
              <a:rPr lang="zh-CN" altLang="en-US" dirty="0"/>
              <a:t>的空间从</a:t>
            </a:r>
            <a:r>
              <a:rPr lang="en-US" altLang="zh-CN" dirty="0"/>
              <a:t>Free Memory</a:t>
            </a:r>
            <a:r>
              <a:rPr lang="zh-CN" altLang="en-US" dirty="0"/>
              <a:t>中剔除，并对其增加只读页表映射</a:t>
            </a:r>
            <a:endParaRPr lang="en-US" altLang="zh-CN" dirty="0"/>
          </a:p>
          <a:p>
            <a:pPr lvl="1"/>
            <a:r>
              <a:rPr lang="zh-CN" altLang="en-US" dirty="0"/>
              <a:t>将可用物理地址最高置为</a:t>
            </a:r>
            <a:r>
              <a:rPr lang="en-US" altLang="zh-CN" dirty="0"/>
              <a:t>0xFFFFF000</a:t>
            </a:r>
            <a:r>
              <a:rPr lang="zh-CN" altLang="en-US" dirty="0"/>
              <a:t>，避免上取整溢出</a:t>
            </a:r>
            <a:endParaRPr lang="en-US" altLang="zh-CN" dirty="0"/>
          </a:p>
          <a:p>
            <a:r>
              <a:rPr lang="zh-CN" altLang="en-US" dirty="0"/>
              <a:t>增加对设备树</a:t>
            </a:r>
            <a:r>
              <a:rPr lang="en-US" altLang="zh-CN" dirty="0"/>
              <a:t>Parse </a:t>
            </a:r>
            <a:r>
              <a:rPr lang="en-US" altLang="zh-CN" dirty="0" err="1"/>
              <a:t>Plic</a:t>
            </a:r>
            <a:r>
              <a:rPr lang="zh-CN" altLang="en-US" dirty="0"/>
              <a:t>的支持</a:t>
            </a:r>
            <a:endParaRPr lang="en-US" altLang="zh-CN" dirty="0"/>
          </a:p>
          <a:p>
            <a:pPr lvl="1"/>
            <a:r>
              <a:rPr lang="zh-CN" altLang="en-US" dirty="0"/>
              <a:t>多核存在核间中断，需要进行处理</a:t>
            </a:r>
            <a:endParaRPr lang="en-US" altLang="zh-CN" dirty="0"/>
          </a:p>
          <a:p>
            <a:pPr lvl="1"/>
            <a:r>
              <a:rPr lang="en-US" altLang="zh-CN" dirty="0" err="1"/>
              <a:t>dtc</a:t>
            </a:r>
            <a:r>
              <a:rPr lang="zh-CN" altLang="en-US" dirty="0"/>
              <a:t>反汇编，找到</a:t>
            </a:r>
            <a:r>
              <a:rPr lang="en-US" altLang="zh-CN" dirty="0" err="1"/>
              <a:t>plic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，修改</a:t>
            </a:r>
            <a:r>
              <a:rPr lang="en-US" altLang="zh-CN" dirty="0"/>
              <a:t>parse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多核情况下还是存在</a:t>
            </a:r>
            <a:r>
              <a:rPr lang="en-US" altLang="zh-CN" dirty="0"/>
              <a:t>bug</a:t>
            </a:r>
            <a:endParaRPr lang="en-US" altLang="zh-CN" dirty="0"/>
          </a:p>
          <a:p>
            <a:r>
              <a:rPr lang="zh-CN" altLang="en-US" dirty="0"/>
              <a:t>在很奇怪的位置发生执行</a:t>
            </a:r>
            <a:r>
              <a:rPr lang="en-US" altLang="zh-CN" dirty="0" err="1"/>
              <a:t>PageFault</a:t>
            </a:r>
            <a:r>
              <a:rPr lang="zh-CN" altLang="en-US" dirty="0"/>
              <a:t>，地址为</a:t>
            </a:r>
            <a:r>
              <a:rPr lang="en-US" altLang="zh-CN" dirty="0"/>
              <a:t>0x7FFFFFFE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62"/>
            <a:ext cx="12192000" cy="6194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69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Calibri</vt:lpstr>
      <vt:lpstr>Helvetica Neue</vt:lpstr>
      <vt:lpstr>汉仪书宋二KW</vt:lpstr>
      <vt:lpstr>Office 主题​​</vt:lpstr>
      <vt:lpstr>Week14进度汇报</vt:lpstr>
      <vt:lpstr>进度汇报</vt:lpstr>
      <vt:lpstr>PowerPoint 演示文稿</vt:lpstr>
      <vt:lpstr>进度汇报</vt:lpstr>
      <vt:lpstr>目前问题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2019011257</cp:lastModifiedBy>
  <cp:revision>258</cp:revision>
  <dcterms:created xsi:type="dcterms:W3CDTF">2022-05-28T01:18:11Z</dcterms:created>
  <dcterms:modified xsi:type="dcterms:W3CDTF">2022-05-28T01:18:11Z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228846E45B8B4E3573069162768ABE37</vt:lpwstr>
  </property>
</Properties>
</file>