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0"/>
  </p:handoutMasterIdLst>
  <p:sldIdLst>
    <p:sldId id="312" r:id="rId3"/>
    <p:sldId id="367" r:id="rId4"/>
    <p:sldId id="371" r:id="rId6"/>
    <p:sldId id="368" r:id="rId7"/>
    <p:sldId id="369" r:id="rId8"/>
    <p:sldId id="3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31" autoAdjust="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2CEB-5DF7-4808-8224-1EF646B93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1F61-0992-4120-A1E9-FA3A21BB77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2DDB-C4B4-4602-831B-33D7CA2285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3CE2-FC60-405A-858E-53FC0D5D517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97D1-6629-49F3-8447-AFCF4DA4A25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C8A-D80A-4DE1-A999-215FD607DBE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29216"/>
          </a:xfrm>
        </p:spPr>
        <p:txBody>
          <a:bodyPr anchor="b"/>
          <a:lstStyle>
            <a:lvl1pPr algn="l">
              <a:defRPr sz="6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938955"/>
            <a:ext cx="10515600" cy="2150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6F48-097D-4E21-B763-D29753566D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B37-EF3E-4286-9A7A-8A71F864A97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5B14-2060-46DE-8771-7F348C53841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00BA-1A83-449D-8AEA-1E736981FE2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BB-10C1-4E24-9BB7-3D382288F27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BA1B-C557-45E4-9C66-0434B6B2BC7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BD16-E0DE-4D56-BE59-0FECC58F071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E667-A427-4A7F-A6E1-89474718F8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3"/>
            <a:ext cx="12192000" cy="985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Week14</a:t>
            </a:r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刘松铭 于子淳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9880"/>
            <a:ext cx="11007725" cy="5278120"/>
          </a:xfrm>
        </p:spPr>
        <p:txBody>
          <a:bodyPr>
            <a:noAutofit/>
          </a:bodyPr>
          <a:lstStyle/>
          <a:p>
            <a:r>
              <a:rPr lang="zh-CN" altLang="en-US" dirty="0"/>
              <a:t>于子淳</a:t>
            </a:r>
            <a:endParaRPr lang="zh-CN" altLang="en-US" dirty="0"/>
          </a:p>
          <a:p>
            <a:r>
              <a:rPr lang="zh-CN" altLang="en-US" dirty="0"/>
              <a:t>解决了两个较为关键的</a:t>
            </a:r>
            <a:r>
              <a:rPr lang="zh-CN" altLang="en-US" dirty="0"/>
              <a:t>问题，跑通所有调度</a:t>
            </a:r>
            <a:r>
              <a:rPr lang="zh-CN" altLang="en-US" dirty="0"/>
              <a:t>模式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kernel-sync 仓库死锁问题已由张译仁助教解决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98550" y="2983230"/>
            <a:ext cx="1953260" cy="11988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29995" y="3352800"/>
            <a:ext cx="227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单核调度器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98550" y="4594225"/>
            <a:ext cx="1953260" cy="11988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29995" y="4963795"/>
            <a:ext cx="227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多核调度器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51810" y="3583305"/>
            <a:ext cx="235204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051810" y="3813175"/>
            <a:ext cx="2320925" cy="140589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051810" y="3698240"/>
            <a:ext cx="2425065" cy="156019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463540" y="2983865"/>
            <a:ext cx="1953260" cy="11988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594985" y="3353435"/>
            <a:ext cx="227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527675" y="4594225"/>
            <a:ext cx="1953260" cy="11988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59120" y="4963795"/>
            <a:ext cx="2279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038475" y="5299710"/>
            <a:ext cx="2462530" cy="0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938135" y="3923665"/>
            <a:ext cx="30467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单核调度器跑多核有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sleep 卡死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38135" y="5080635"/>
            <a:ext cx="34563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多核调度器跑多核 shell 有概率没法进行输入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7695565" y="4272915"/>
            <a:ext cx="123190" cy="1259205"/>
          </a:xfrm>
          <a:prstGeom prst="leftBrace">
            <a:avLst/>
          </a:prstGeom>
          <a:ln w="2222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进度</a:t>
            </a:r>
            <a:r>
              <a:rPr lang="zh-CN" altLang="en-US"/>
              <a:t>汇报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6065"/>
            <a:ext cx="10515600" cy="4351338"/>
          </a:xfrm>
        </p:spPr>
        <p:txBody>
          <a:bodyPr/>
          <a:p>
            <a:r>
              <a:rPr lang="zh-CN" altLang="en-US"/>
              <a:t>于子淳</a:t>
            </a:r>
            <a:endParaRPr lang="zh-CN" altLang="en-US"/>
          </a:p>
          <a:p>
            <a:r>
              <a:rPr lang="zh-CN" altLang="en-US"/>
              <a:t>编写打包测例程序，希望用一个程序直接在板子上跑完所有测例，不用进终端，</a:t>
            </a:r>
            <a:r>
              <a:rPr lang="zh-CN" altLang="en-US"/>
              <a:t>这样可以之后</a:t>
            </a:r>
            <a:r>
              <a:rPr lang="zh-CN" altLang="en-US"/>
              <a:t>再写驱动</a:t>
            </a:r>
            <a:endParaRPr lang="zh-CN" altLang="en-US"/>
          </a:p>
          <a:p>
            <a:r>
              <a:rPr lang="zh-CN" altLang="en-US"/>
              <a:t>目前 zCore 更新了编译方式，在 Mac 上编译 rootfs 会出问题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截屏2022-05-28 08.59.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3616960"/>
            <a:ext cx="9897745" cy="22504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91810" y="3616960"/>
            <a:ext cx="1624330" cy="199009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刘松铭</a:t>
            </a:r>
            <a:endParaRPr lang="en-US" altLang="zh-CN" dirty="0"/>
          </a:p>
          <a:p>
            <a:r>
              <a:rPr lang="zh-CN" altLang="en-US" dirty="0"/>
              <a:t>目前进度</a:t>
            </a:r>
            <a:endParaRPr lang="en-US" altLang="zh-CN" dirty="0"/>
          </a:p>
          <a:p>
            <a:pPr lvl="1"/>
            <a:r>
              <a:rPr lang="en-US" altLang="zh-CN" dirty="0" err="1"/>
              <a:t>zCore</a:t>
            </a:r>
            <a:r>
              <a:rPr lang="zh-CN" altLang="en-US" dirty="0"/>
              <a:t>单核已经可以在</a:t>
            </a:r>
            <a:r>
              <a:rPr lang="en-US" altLang="zh-CN" dirty="0"/>
              <a:t>U740</a:t>
            </a:r>
            <a:r>
              <a:rPr lang="zh-CN" altLang="en-US" dirty="0"/>
              <a:t>上</a:t>
            </a:r>
            <a:r>
              <a:rPr lang="en-US" altLang="zh-CN" dirty="0"/>
              <a:t>boot</a:t>
            </a:r>
            <a:r>
              <a:rPr lang="zh-CN" altLang="en-US" dirty="0"/>
              <a:t>，多核还存在问题</a:t>
            </a:r>
            <a:endParaRPr lang="en-US" altLang="zh-CN" dirty="0"/>
          </a:p>
          <a:p>
            <a:r>
              <a:rPr lang="zh-CN" altLang="en-US" dirty="0"/>
              <a:t>解决了</a:t>
            </a:r>
            <a:r>
              <a:rPr lang="en-US" altLang="zh-CN" dirty="0"/>
              <a:t>Read </a:t>
            </a:r>
            <a:r>
              <a:rPr lang="en-US" altLang="zh-CN" dirty="0" err="1"/>
              <a:t>PageFault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DTB</a:t>
            </a:r>
            <a:r>
              <a:rPr lang="zh-CN" altLang="en-US" dirty="0"/>
              <a:t>的空间从</a:t>
            </a:r>
            <a:r>
              <a:rPr lang="en-US" altLang="zh-CN" dirty="0"/>
              <a:t>Free Memory</a:t>
            </a:r>
            <a:r>
              <a:rPr lang="zh-CN" altLang="en-US" dirty="0"/>
              <a:t>中剔除，并对其增加只读页表映射</a:t>
            </a:r>
            <a:endParaRPr lang="en-US" altLang="zh-CN" dirty="0"/>
          </a:p>
          <a:p>
            <a:pPr lvl="1"/>
            <a:r>
              <a:rPr lang="zh-CN" altLang="en-US" dirty="0"/>
              <a:t>将可用物理地址最高置为</a:t>
            </a:r>
            <a:r>
              <a:rPr lang="en-US" altLang="zh-CN" dirty="0"/>
              <a:t>0xFFFFF000</a:t>
            </a:r>
            <a:r>
              <a:rPr lang="zh-CN" altLang="en-US" dirty="0"/>
              <a:t>，避免上取整溢出</a:t>
            </a:r>
            <a:endParaRPr lang="en-US" altLang="zh-CN" dirty="0"/>
          </a:p>
          <a:p>
            <a:r>
              <a:rPr lang="zh-CN" altLang="en-US" dirty="0"/>
              <a:t>增加对设备树</a:t>
            </a:r>
            <a:r>
              <a:rPr lang="en-US" altLang="zh-CN" dirty="0"/>
              <a:t>Parse </a:t>
            </a:r>
            <a:r>
              <a:rPr lang="en-US" altLang="zh-CN" dirty="0" err="1"/>
              <a:t>Plic</a:t>
            </a:r>
            <a:r>
              <a:rPr lang="zh-CN" altLang="en-US" dirty="0"/>
              <a:t>的支持</a:t>
            </a:r>
            <a:endParaRPr lang="en-US" altLang="zh-CN" dirty="0"/>
          </a:p>
          <a:p>
            <a:pPr lvl="1"/>
            <a:r>
              <a:rPr lang="zh-CN" altLang="en-US" dirty="0"/>
              <a:t>多核存在核间中断，需要进行处理</a:t>
            </a:r>
            <a:endParaRPr lang="en-US" altLang="zh-CN" dirty="0"/>
          </a:p>
          <a:p>
            <a:pPr lvl="1"/>
            <a:r>
              <a:rPr lang="en-US" altLang="zh-CN" dirty="0" err="1"/>
              <a:t>dtc</a:t>
            </a:r>
            <a:r>
              <a:rPr lang="zh-CN" altLang="en-US" dirty="0"/>
              <a:t>反汇编，找到</a:t>
            </a:r>
            <a:r>
              <a:rPr lang="en-US" altLang="zh-CN" dirty="0" err="1"/>
              <a:t>plic</a:t>
            </a:r>
            <a:r>
              <a:rPr lang="zh-CN" altLang="en-US" dirty="0"/>
              <a:t>的</a:t>
            </a:r>
            <a:r>
              <a:rPr lang="en-US" altLang="zh-CN" dirty="0"/>
              <a:t>tag</a:t>
            </a:r>
            <a:r>
              <a:rPr lang="zh-CN" altLang="en-US" dirty="0"/>
              <a:t>，修改</a:t>
            </a:r>
            <a:r>
              <a:rPr lang="en-US" altLang="zh-CN" dirty="0"/>
              <a:t>parse</a:t>
            </a:r>
            <a:r>
              <a:rPr lang="zh-CN" altLang="en-US" dirty="0"/>
              <a:t>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多核情况下还是存在</a:t>
            </a:r>
            <a:r>
              <a:rPr lang="en-US" altLang="zh-CN" dirty="0"/>
              <a:t>bug</a:t>
            </a:r>
            <a:endParaRPr lang="en-US" altLang="zh-CN" dirty="0"/>
          </a:p>
          <a:p>
            <a:r>
              <a:rPr lang="zh-CN" altLang="en-US" dirty="0"/>
              <a:t>在很奇怪的位置发生执行</a:t>
            </a:r>
            <a:r>
              <a:rPr lang="en-US" altLang="zh-CN" dirty="0" err="1"/>
              <a:t>PageFault</a:t>
            </a:r>
            <a:r>
              <a:rPr lang="zh-CN" altLang="en-US" dirty="0"/>
              <a:t>，地址为</a:t>
            </a:r>
            <a:r>
              <a:rPr lang="en-US" altLang="zh-CN" dirty="0"/>
              <a:t>0x7FFFFFFE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762"/>
            <a:ext cx="12192000" cy="6194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感谢张译仁助教的鼎力支持！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WPS 演示</Application>
  <PresentationFormat>宽屏</PresentationFormat>
  <Paragraphs>69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</vt:lpstr>
      <vt:lpstr>等线</vt:lpstr>
      <vt:lpstr>汉仪中等线KW</vt:lpstr>
      <vt:lpstr>宋体</vt:lpstr>
      <vt:lpstr>Arial Unicode MS</vt:lpstr>
      <vt:lpstr>Calibri</vt:lpstr>
      <vt:lpstr>Helvetica Neue</vt:lpstr>
      <vt:lpstr>汉仪书宋二KW</vt:lpstr>
      <vt:lpstr>Office 主题​​</vt:lpstr>
      <vt:lpstr>Week14进度汇报</vt:lpstr>
      <vt:lpstr>进度汇报</vt:lpstr>
      <vt:lpstr>进度汇报</vt:lpstr>
      <vt:lpstr>进度汇报</vt:lpstr>
      <vt:lpstr>目前问题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读书会分享</dc:title>
  <dc:creator>snade jack</dc:creator>
  <cp:lastModifiedBy>2019011257</cp:lastModifiedBy>
  <cp:revision>261</cp:revision>
  <dcterms:created xsi:type="dcterms:W3CDTF">2022-05-28T01:36:32Z</dcterms:created>
  <dcterms:modified xsi:type="dcterms:W3CDTF">2022-05-28T01:36:32Z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228846E45B8B4E3573069162768ABE37</vt:lpwstr>
  </property>
</Properties>
</file>