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embeddedFontLst>
    <p:embeddedFont>
      <p:font typeface="OPPOSans H" panose="00020600040101010101" charset="-122"/>
      <p:regular r:id="rId19"/>
    </p:embeddedFont>
    <p:embeddedFont>
      <p:font typeface="OPPOSans R" panose="00020600040101010101" charset="-122"/>
      <p:regular r:id="rId20"/>
    </p:embeddedFont>
    <p:embeddedFont>
      <p:font typeface="OPPOSans B" panose="00020600040101010101" charset="-122"/>
      <p:regular r:id="rId21"/>
    </p:embeddedFont>
    <p:embeddedFont>
      <p:font typeface="Source Han Sans" panose="020B0500000000000000" charset="-122"/>
      <p:regular r:id="rId22"/>
    </p:embeddedFont>
    <p:embeddedFont>
      <p:font typeface="Source Han Sans CN Bold" panose="020B0800000000000000" charset="-122"/>
      <p:bold r:id="rId23"/>
    </p:embeddedFont>
    <p:embeddedFont>
      <p:font typeface="OPPOSans L" panose="00020600040101010101" charset="-122"/>
      <p:regular r:id="rId24"/>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1" y="1"/>
            <a:ext cx="12192000" cy="6858000"/>
          </a:xfrm>
          <a:prstGeom prst="rect">
            <a:avLst/>
          </a:prstGeom>
          <a:gradFill>
            <a:gsLst>
              <a:gs pos="0">
                <a:schemeClr val="tx1">
                  <a:lumMod val="95000"/>
                  <a:lumOff val="5000"/>
                </a:schemeClr>
              </a:gs>
              <a:gs pos="53000">
                <a:schemeClr val="tx1">
                  <a:lumMod val="95000"/>
                  <a:lumOff val="5000"/>
                </a:schemeClr>
              </a:gs>
              <a:gs pos="100000">
                <a:schemeClr val="accent2">
                  <a:lumMod val="50000"/>
                </a:schemeClr>
              </a:gs>
            </a:gsLst>
            <a:lin ang="186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7479018" y="227242"/>
            <a:ext cx="4712982" cy="4836695"/>
          </a:xfrm>
          <a:custGeom>
            <a:avLst/>
            <a:gdLst>
              <a:gd name="connsiteX0" fmla="*/ 4712254 w 4712982"/>
              <a:gd name="connsiteY0" fmla="*/ 0 h 4836695"/>
              <a:gd name="connsiteX1" fmla="*/ 4712982 w 4712982"/>
              <a:gd name="connsiteY1" fmla="*/ 0 h 4836695"/>
              <a:gd name="connsiteX2" fmla="*/ 4712982 w 4712982"/>
              <a:gd name="connsiteY2" fmla="*/ 2817475 h 4836695"/>
              <a:gd name="connsiteX3" fmla="*/ 4711781 w 4712982"/>
              <a:gd name="connsiteY3" fmla="*/ 2851379 h 4836695"/>
              <a:gd name="connsiteX4" fmla="*/ 4501920 w 4712982"/>
              <a:gd name="connsiteY4" fmla="*/ 3048792 h 4836695"/>
              <a:gd name="connsiteX5" fmla="*/ 216337 w 4712982"/>
              <a:gd name="connsiteY5" fmla="*/ 4830987 h 4836695"/>
              <a:gd name="connsiteX6" fmla="*/ 0 w 4712982"/>
              <a:gd name="connsiteY6" fmla="*/ 4836695 h 4836695"/>
              <a:gd name="connsiteX7" fmla="*/ 294917 w 4712982"/>
              <a:gd name="connsiteY7" fmla="*/ 4752663 h 4836695"/>
              <a:gd name="connsiteX8" fmla="*/ 4594931 w 4712982"/>
              <a:gd name="connsiteY8" fmla="*/ 407333 h 4836695"/>
            </a:gdLst>
            <a:ahLst/>
            <a:cxnLst/>
            <a:rect l="l" t="t" r="r" b="b"/>
            <a:pathLst>
              <a:path w="4712982" h="4836695">
                <a:moveTo>
                  <a:pt x="4712254" y="0"/>
                </a:moveTo>
                <a:lnTo>
                  <a:pt x="4712982" y="0"/>
                </a:lnTo>
                <a:lnTo>
                  <a:pt x="4712982" y="2817475"/>
                </a:lnTo>
                <a:lnTo>
                  <a:pt x="4711781" y="2851379"/>
                </a:lnTo>
                <a:cubicBezTo>
                  <a:pt x="4657870" y="2913173"/>
                  <a:pt x="4555831" y="2986997"/>
                  <a:pt x="4501920" y="3048792"/>
                </a:cubicBezTo>
                <a:cubicBezTo>
                  <a:pt x="3252016" y="4004796"/>
                  <a:pt x="1904841" y="4741688"/>
                  <a:pt x="216337" y="4830987"/>
                </a:cubicBezTo>
                <a:lnTo>
                  <a:pt x="0" y="4836695"/>
                </a:lnTo>
                <a:lnTo>
                  <a:pt x="294917" y="4752663"/>
                </a:lnTo>
                <a:cubicBezTo>
                  <a:pt x="2316540" y="4119759"/>
                  <a:pt x="3922191" y="2478835"/>
                  <a:pt x="4594931" y="407333"/>
                </a:cubicBezTo>
                <a:close/>
              </a:path>
            </a:pathLst>
          </a:custGeom>
          <a:gradFill>
            <a:gsLst>
              <a:gs pos="0">
                <a:schemeClr val="accent1"/>
              </a:gs>
              <a:gs pos="100000">
                <a:schemeClr val="accent1">
                  <a:alpha val="0"/>
                </a:schemeClr>
              </a:gs>
            </a:gsLst>
            <a:lin ang="5400000" scaled="0"/>
          </a:gradFill>
          <a:ln w="12700" cap="flat">
            <a:noFill/>
            <a:miter/>
          </a:ln>
          <a:effectLst/>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rot="896606">
            <a:off x="1127960" y="2235759"/>
            <a:ext cx="11560676" cy="4871695"/>
          </a:xfrm>
          <a:custGeom>
            <a:avLst/>
            <a:gdLst>
              <a:gd name="connsiteX0" fmla="*/ 10609946 w 11560676"/>
              <a:gd name="connsiteY0" fmla="*/ 0 h 4871695"/>
              <a:gd name="connsiteX1" fmla="*/ 11560676 w 11560676"/>
              <a:gd name="connsiteY1" fmla="*/ 3562238 h 4871695"/>
              <a:gd name="connsiteX2" fmla="*/ 7166115 w 11560676"/>
              <a:gd name="connsiteY2" fmla="*/ 4735108 h 4871695"/>
              <a:gd name="connsiteX3" fmla="*/ 6842224 w 11560676"/>
              <a:gd name="connsiteY3" fmla="*/ 4770864 h 4871695"/>
              <a:gd name="connsiteX4" fmla="*/ 4751066 w 11560676"/>
              <a:gd name="connsiteY4" fmla="*/ 4871695 h 4871695"/>
              <a:gd name="connsiteX5" fmla="*/ 252570 w 11560676"/>
              <a:gd name="connsiteY5" fmla="*/ 4382286 h 4871695"/>
              <a:gd name="connsiteX6" fmla="*/ 0 w 11560676"/>
              <a:gd name="connsiteY6" fmla="*/ 4320413 h 4871695"/>
              <a:gd name="connsiteX7" fmla="*/ 20763 w 11560676"/>
              <a:gd name="connsiteY7" fmla="*/ 4323062 h 4871695"/>
              <a:gd name="connsiteX8" fmla="*/ 5402936 w 11560676"/>
              <a:gd name="connsiteY8" fmla="*/ 3574296 h 4871695"/>
              <a:gd name="connsiteX9" fmla="*/ 10556040 w 11560676"/>
              <a:gd name="connsiteY9" fmla="*/ 71557 h 4871695"/>
            </a:gdLst>
            <a:ahLst/>
            <a:cxnLst/>
            <a:rect l="l" t="t" r="r" b="b"/>
            <a:pathLst>
              <a:path w="11560676" h="4871695">
                <a:moveTo>
                  <a:pt x="10609946" y="0"/>
                </a:moveTo>
                <a:lnTo>
                  <a:pt x="11560676" y="3562238"/>
                </a:lnTo>
                <a:lnTo>
                  <a:pt x="7166115" y="4735108"/>
                </a:lnTo>
                <a:lnTo>
                  <a:pt x="6842224" y="4770864"/>
                </a:lnTo>
                <a:cubicBezTo>
                  <a:pt x="6166761" y="4836976"/>
                  <a:pt x="5467390" y="4871695"/>
                  <a:pt x="4751066" y="4871695"/>
                </a:cubicBezTo>
                <a:cubicBezTo>
                  <a:pt x="3139335" y="4871695"/>
                  <a:pt x="1613433" y="4695929"/>
                  <a:pt x="252570" y="4382286"/>
                </a:cubicBezTo>
                <a:lnTo>
                  <a:pt x="0" y="4320413"/>
                </a:lnTo>
                <a:lnTo>
                  <a:pt x="20763" y="4323062"/>
                </a:lnTo>
                <a:cubicBezTo>
                  <a:pt x="1619916" y="4495585"/>
                  <a:pt x="3505421" y="4263363"/>
                  <a:pt x="5402936" y="3574296"/>
                </a:cubicBezTo>
                <a:cubicBezTo>
                  <a:pt x="7635059" y="2763719"/>
                  <a:pt x="9448790" y="1478941"/>
                  <a:pt x="10556040" y="71557"/>
                </a:cubicBezTo>
                <a:close/>
              </a:path>
            </a:pathLst>
          </a:custGeom>
          <a:gradFill>
            <a:gsLst>
              <a:gs pos="0">
                <a:schemeClr val="accent1">
                  <a:lumMod val="60000"/>
                  <a:lumOff val="40000"/>
                </a:schemeClr>
              </a:gs>
              <a:gs pos="100000">
                <a:schemeClr val="accent1">
                  <a:alpha val="0"/>
                </a:schemeClr>
              </a:gs>
            </a:gsLst>
            <a:lin ang="0" scaled="0"/>
          </a:gradFill>
          <a:ln w="12700" cap="flat">
            <a:noFill/>
            <a:miter/>
          </a:ln>
          <a:effectLst/>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rot="2906663" flipH="1" flipV="1">
            <a:off x="-437415" y="5252502"/>
            <a:ext cx="4288597" cy="2179346"/>
          </a:xfrm>
          <a:custGeom>
            <a:avLst/>
            <a:gdLst>
              <a:gd name="connsiteX0" fmla="*/ 4288597 w 4288597"/>
              <a:gd name="connsiteY0" fmla="*/ 709524 h 2179346"/>
              <a:gd name="connsiteX1" fmla="*/ 4102852 w 4288597"/>
              <a:gd name="connsiteY1" fmla="*/ 834407 h 2179346"/>
              <a:gd name="connsiteX2" fmla="*/ 269444 w 4288597"/>
              <a:gd name="connsiteY2" fmla="*/ 2171423 h 2179346"/>
              <a:gd name="connsiteX3" fmla="*/ 0 w 4288597"/>
              <a:gd name="connsiteY3" fmla="*/ 2179346 h 2179346"/>
              <a:gd name="connsiteX4" fmla="*/ 367314 w 4288597"/>
              <a:gd name="connsiteY4" fmla="*/ 2062703 h 2179346"/>
              <a:gd name="connsiteX5" fmla="*/ 3320640 w 4288597"/>
              <a:gd name="connsiteY5" fmla="*/ 173305 h 2179346"/>
              <a:gd name="connsiteX6" fmla="*/ 3488192 w 4288597"/>
              <a:gd name="connsiteY6" fmla="*/ 0 h 2179346"/>
            </a:gdLst>
            <a:ahLst/>
            <a:cxnLst/>
            <a:rect l="l" t="t" r="r" b="b"/>
            <a:pathLst>
              <a:path w="4288597" h="2179346">
                <a:moveTo>
                  <a:pt x="4288597" y="709524"/>
                </a:moveTo>
                <a:lnTo>
                  <a:pt x="4102852" y="834407"/>
                </a:lnTo>
                <a:cubicBezTo>
                  <a:pt x="2960134" y="1576109"/>
                  <a:pt x="1715256" y="2086204"/>
                  <a:pt x="269444" y="2171423"/>
                </a:cubicBezTo>
                <a:lnTo>
                  <a:pt x="0" y="2179346"/>
                </a:lnTo>
                <a:lnTo>
                  <a:pt x="367314" y="2062703"/>
                </a:lnTo>
                <a:cubicBezTo>
                  <a:pt x="1468892" y="1678349"/>
                  <a:pt x="2471306" y="1026176"/>
                  <a:pt x="3320640" y="173305"/>
                </a:cubicBezTo>
                <a:lnTo>
                  <a:pt x="3488192" y="0"/>
                </a:lnTo>
                <a:close/>
              </a:path>
            </a:pathLst>
          </a:custGeom>
          <a:gradFill>
            <a:gsLst>
              <a:gs pos="0">
                <a:schemeClr val="accent1">
                  <a:alpha val="0"/>
                </a:schemeClr>
              </a:gs>
              <a:gs pos="100000">
                <a:schemeClr val="accent1">
                  <a:lumMod val="60000"/>
                  <a:lumOff val="40000"/>
                </a:schemeClr>
              </a:gs>
            </a:gsLst>
            <a:lin ang="0" scaled="0"/>
          </a:gradFill>
          <a:ln w="12700" cap="flat">
            <a:noFill/>
            <a:miter/>
          </a:ln>
          <a:effectLst/>
        </p:spPr>
        <p:txBody>
          <a:bodyPr vert="horz" wrap="square" lIns="91440" tIns="45720" rIns="91440" bIns="45720" rtlCol="0" anchor="ctr"/>
          <a:lstStyle/>
          <a:p>
            <a:pPr algn="ctr">
              <a:lnSpc>
                <a:spcPct val="110000"/>
              </a:lnSpc>
            </a:pPr>
            <a:endParaRPr kumimoji="1" lang="zh-CN" altLang="en-US"/>
          </a:p>
        </p:txBody>
      </p:sp>
      <p:grpSp>
        <p:nvGrpSpPr>
          <p:cNvPr id="6" name="组合 5"/>
          <p:cNvGrpSpPr/>
          <p:nvPr/>
        </p:nvGrpSpPr>
        <p:grpSpPr>
          <a:xfrm>
            <a:off x="4475858" y="-352425"/>
            <a:ext cx="6141411" cy="5369593"/>
            <a:chOff x="4475858" y="-352425"/>
            <a:chExt cx="6141411" cy="5369593"/>
          </a:xfrm>
        </p:grpSpPr>
        <p:sp>
          <p:nvSpPr>
            <p:cNvPr id="7" name="标题 1"/>
            <p:cNvSpPr txBox="1"/>
            <p:nvPr/>
          </p:nvSpPr>
          <p:spPr>
            <a:xfrm>
              <a:off x="4475858" y="21727"/>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8" name="标题 1"/>
            <p:cNvSpPr txBox="1"/>
            <p:nvPr/>
          </p:nvSpPr>
          <p:spPr>
            <a:xfrm>
              <a:off x="4681521" y="-25042"/>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9" name="标题 1"/>
            <p:cNvSpPr txBox="1"/>
            <p:nvPr/>
          </p:nvSpPr>
          <p:spPr>
            <a:xfrm>
              <a:off x="4887184" y="-71811"/>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10" name="标题 1"/>
            <p:cNvSpPr txBox="1"/>
            <p:nvPr/>
          </p:nvSpPr>
          <p:spPr>
            <a:xfrm>
              <a:off x="5092847" y="-118580"/>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11" name="标题 1"/>
            <p:cNvSpPr txBox="1"/>
            <p:nvPr/>
          </p:nvSpPr>
          <p:spPr>
            <a:xfrm>
              <a:off x="5298510" y="-165349"/>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12" name="标题 1"/>
            <p:cNvSpPr txBox="1"/>
            <p:nvPr/>
          </p:nvSpPr>
          <p:spPr>
            <a:xfrm>
              <a:off x="5504174" y="-212118"/>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13" name="标题 1"/>
            <p:cNvSpPr txBox="1"/>
            <p:nvPr/>
          </p:nvSpPr>
          <p:spPr>
            <a:xfrm>
              <a:off x="5709837" y="-258887"/>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14" name="标题 1"/>
            <p:cNvSpPr txBox="1"/>
            <p:nvPr/>
          </p:nvSpPr>
          <p:spPr>
            <a:xfrm>
              <a:off x="5915500" y="-305656"/>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15" name="标题 1"/>
            <p:cNvSpPr txBox="1"/>
            <p:nvPr/>
          </p:nvSpPr>
          <p:spPr>
            <a:xfrm>
              <a:off x="6121163" y="-352425"/>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grpSp>
      <p:sp>
        <p:nvSpPr>
          <p:cNvPr id="16" name="标题 1"/>
          <p:cNvSpPr txBox="1"/>
          <p:nvPr/>
        </p:nvSpPr>
        <p:spPr>
          <a:xfrm>
            <a:off x="697586" y="4624452"/>
            <a:ext cx="1739296" cy="246221"/>
          </a:xfrm>
          <a:prstGeom prst="rect">
            <a:avLst/>
          </a:prstGeom>
          <a:noFill/>
          <a:ln>
            <a:noFill/>
          </a:ln>
        </p:spPr>
        <p:txBody>
          <a:bodyPr vert="horz" wrap="square" lIns="0" tIns="0" rIns="0" bIns="0" rtlCol="0" anchor="t"/>
          <a:lstStyle/>
          <a:p>
            <a:pPr algn="l">
              <a:lnSpc>
                <a:spcPct val="100000"/>
              </a:lnSpc>
            </a:pPr>
            <a:r>
              <a:rPr kumimoji="1" lang="en-US" altLang="zh-CN" sz="1600">
                <a:ln w="12700">
                  <a:noFill/>
                </a:ln>
                <a:solidFill>
                  <a:srgbClr val="FFFFFF">
                    <a:alpha val="100000"/>
                  </a:srgbClr>
                </a:solidFill>
                <a:latin typeface="OPPOSans H" panose="00020600040101010101" charset="-122"/>
                <a:ea typeface="OPPOSans H" panose="00020600040101010101" charset="-122"/>
                <a:cs typeface="OPPOSans H" panose="00020600040101010101" charset="-122"/>
              </a:rPr>
              <a:t>汇报人：王际翔</a:t>
            </a:r>
            <a:endParaRPr kumimoji="1" lang="zh-CN" altLang="en-US"/>
          </a:p>
        </p:txBody>
      </p:sp>
      <p:sp>
        <p:nvSpPr>
          <p:cNvPr id="17" name="标题 1"/>
          <p:cNvSpPr txBox="1"/>
          <p:nvPr/>
        </p:nvSpPr>
        <p:spPr>
          <a:xfrm>
            <a:off x="2736772" y="4624452"/>
            <a:ext cx="1974014" cy="246221"/>
          </a:xfrm>
          <a:prstGeom prst="rect">
            <a:avLst/>
          </a:prstGeom>
          <a:noFill/>
          <a:ln>
            <a:noFill/>
          </a:ln>
        </p:spPr>
        <p:txBody>
          <a:bodyPr vert="horz" wrap="square" lIns="0" tIns="0" rIns="0" bIns="0" rtlCol="0" anchor="t"/>
          <a:lstStyle/>
          <a:p>
            <a:pPr algn="l">
              <a:lnSpc>
                <a:spcPct val="100000"/>
              </a:lnSpc>
            </a:pPr>
            <a:r>
              <a:rPr kumimoji="1" lang="en-US" altLang="zh-CN" sz="1600">
                <a:ln w="12700">
                  <a:noFill/>
                </a:ln>
                <a:solidFill>
                  <a:srgbClr val="FFFFFF">
                    <a:alpha val="100000"/>
                  </a:srgbClr>
                </a:solidFill>
                <a:latin typeface="OPPOSans H" panose="00020600040101010101" charset="-122"/>
                <a:ea typeface="OPPOSans H" panose="00020600040101010101" charset="-122"/>
                <a:cs typeface="OPPOSans H" panose="00020600040101010101" charset="-122"/>
              </a:rPr>
              <a:t>时间：2024.12.17</a:t>
            </a:r>
            <a:endParaRPr kumimoji="1" lang="zh-CN" altLang="en-US"/>
          </a:p>
        </p:txBody>
      </p:sp>
      <p:sp>
        <p:nvSpPr>
          <p:cNvPr id="18" name="标题 1"/>
          <p:cNvSpPr txBox="1"/>
          <p:nvPr/>
        </p:nvSpPr>
        <p:spPr>
          <a:xfrm>
            <a:off x="682024" y="1267968"/>
            <a:ext cx="7133047" cy="3075870"/>
          </a:xfrm>
          <a:prstGeom prst="rect">
            <a:avLst/>
          </a:prstGeom>
          <a:noFill/>
          <a:ln cap="sq">
            <a:noFill/>
          </a:ln>
        </p:spPr>
        <p:txBody>
          <a:bodyPr vert="horz" wrap="square" lIns="0" tIns="0" rIns="0" bIns="0" rtlCol="0" anchor="ctr"/>
          <a:lstStyle/>
          <a:p>
            <a:pPr algn="l">
              <a:lnSpc>
                <a:spcPct val="130000"/>
              </a:lnSpc>
            </a:pPr>
            <a:r>
              <a:rPr kumimoji="1" lang="en-US" altLang="zh-CN" sz="4700">
                <a:ln w="12700">
                  <a:noFill/>
                </a:ln>
                <a:solidFill>
                  <a:srgbClr val="6AEFA9">
                    <a:alpha val="100000"/>
                  </a:srgbClr>
                </a:solidFill>
                <a:latin typeface="OPPOSans H" panose="00020600040101010101" charset="-122"/>
                <a:ea typeface="OPPOSans H" panose="00020600040101010101" charset="-122"/>
                <a:cs typeface="OPPOSans H" panose="00020600040101010101" charset="-122"/>
              </a:rPr>
              <a:t>MQTT协议逆向及模拟技术解析</a:t>
            </a:r>
            <a:endParaRPr kumimoji="1"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1" y="1"/>
            <a:ext cx="12192000" cy="6858000"/>
          </a:xfrm>
          <a:prstGeom prst="rect">
            <a:avLst/>
          </a:prstGeom>
          <a:solidFill>
            <a:schemeClr val="accent1">
              <a:lumMod val="20000"/>
              <a:lumOff val="80000"/>
              <a:alpha val="4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660399" y="1783916"/>
            <a:ext cx="2463724" cy="679648"/>
          </a:xfrm>
          <a:custGeom>
            <a:avLst/>
            <a:gdLst>
              <a:gd name="connsiteX0" fmla="*/ 719138 w 9429750"/>
              <a:gd name="connsiteY0" fmla="*/ 2190750 h 2591431"/>
              <a:gd name="connsiteX1" fmla="*/ 1245965 w 9429750"/>
              <a:gd name="connsiteY1" fmla="*/ 2190750 h 2591431"/>
              <a:gd name="connsiteX2" fmla="*/ 1309021 w 9429750"/>
              <a:gd name="connsiteY2" fmla="*/ 2235803 h 2591431"/>
              <a:gd name="connsiteX3" fmla="*/ 1649921 w 9429750"/>
              <a:gd name="connsiteY3" fmla="*/ 2584037 h 2591431"/>
              <a:gd name="connsiteX4" fmla="*/ 1739703 w 9429750"/>
              <a:gd name="connsiteY4" fmla="*/ 2555234 h 2591431"/>
              <a:gd name="connsiteX5" fmla="*/ 1744409 w 9429750"/>
              <a:gd name="connsiteY5" fmla="*/ 2506028 h 2591431"/>
              <a:gd name="connsiteX6" fmla="*/ 1874139 w 9429750"/>
              <a:gd name="connsiteY6" fmla="*/ 2195417 h 2591431"/>
              <a:gd name="connsiteX7" fmla="*/ 1898618 w 9429750"/>
              <a:gd name="connsiteY7" fmla="*/ 2190750 h 2591431"/>
              <a:gd name="connsiteX8" fmla="*/ 8710612 w 9429750"/>
              <a:gd name="connsiteY8" fmla="*/ 2190750 h 2591431"/>
              <a:gd name="connsiteX9" fmla="*/ 9429750 w 9429750"/>
              <a:gd name="connsiteY9" fmla="*/ 1471613 h 2591431"/>
              <a:gd name="connsiteX10" fmla="*/ 9429750 w 9429750"/>
              <a:gd name="connsiteY10" fmla="*/ 719138 h 2591431"/>
              <a:gd name="connsiteX11" fmla="*/ 8710612 w 9429750"/>
              <a:gd name="connsiteY11" fmla="*/ 0 h 2591431"/>
              <a:gd name="connsiteX12" fmla="*/ 719138 w 9429750"/>
              <a:gd name="connsiteY12" fmla="*/ 0 h 2591431"/>
              <a:gd name="connsiteX13" fmla="*/ 0 w 9429750"/>
              <a:gd name="connsiteY13" fmla="*/ 719138 h 2591431"/>
              <a:gd name="connsiteX14" fmla="*/ 0 w 9429750"/>
              <a:gd name="connsiteY14" fmla="*/ 1471613 h 2591431"/>
              <a:gd name="connsiteX15" fmla="*/ 719138 w 9429750"/>
              <a:gd name="connsiteY15" fmla="*/ 2190750 h 2591431"/>
            </a:gdLst>
            <a:ahLst/>
            <a:cxnLst/>
            <a:rect l="l" t="t" r="r" b="b"/>
            <a:pathLst>
              <a:path w="9429750" h="2591431">
                <a:moveTo>
                  <a:pt x="719138" y="2190750"/>
                </a:moveTo>
                <a:lnTo>
                  <a:pt x="1245965" y="2190750"/>
                </a:lnTo>
                <a:cubicBezTo>
                  <a:pt x="1274445" y="2190760"/>
                  <a:pt x="1299782" y="2208857"/>
                  <a:pt x="1309021" y="2235803"/>
                </a:cubicBezTo>
                <a:cubicBezTo>
                  <a:pt x="1372362" y="2413064"/>
                  <a:pt x="1528096" y="2522791"/>
                  <a:pt x="1649921" y="2584037"/>
                </a:cubicBezTo>
                <a:cubicBezTo>
                  <a:pt x="1682668" y="2600878"/>
                  <a:pt x="1722863" y="2587981"/>
                  <a:pt x="1739703" y="2555234"/>
                </a:cubicBezTo>
                <a:cubicBezTo>
                  <a:pt x="1747523" y="2540041"/>
                  <a:pt x="1749209" y="2522430"/>
                  <a:pt x="1744409" y="2506028"/>
                </a:cubicBezTo>
                <a:cubicBezTo>
                  <a:pt x="1712500" y="2400300"/>
                  <a:pt x="1710785" y="2262950"/>
                  <a:pt x="1874139" y="2195417"/>
                </a:cubicBezTo>
                <a:cubicBezTo>
                  <a:pt x="1881912" y="2192255"/>
                  <a:pt x="1890227" y="2190664"/>
                  <a:pt x="1898618" y="2190750"/>
                </a:cubicBezTo>
                <a:lnTo>
                  <a:pt x="8710612" y="2190750"/>
                </a:lnTo>
                <a:cubicBezTo>
                  <a:pt x="9107786" y="2190750"/>
                  <a:pt x="9429750" y="1868777"/>
                  <a:pt x="9429750" y="1471613"/>
                </a:cubicBezTo>
                <a:lnTo>
                  <a:pt x="9429750" y="719138"/>
                </a:lnTo>
                <a:cubicBezTo>
                  <a:pt x="9429750" y="321969"/>
                  <a:pt x="9107786" y="0"/>
                  <a:pt x="8710612" y="0"/>
                </a:cubicBezTo>
                <a:lnTo>
                  <a:pt x="719138" y="0"/>
                </a:lnTo>
                <a:cubicBezTo>
                  <a:pt x="321969" y="0"/>
                  <a:pt x="0" y="321969"/>
                  <a:pt x="0" y="719138"/>
                </a:cubicBezTo>
                <a:lnTo>
                  <a:pt x="0" y="1471613"/>
                </a:lnTo>
                <a:cubicBezTo>
                  <a:pt x="0" y="1868777"/>
                  <a:pt x="321969" y="2190750"/>
                  <a:pt x="719138" y="2190750"/>
                </a:cubicBezTo>
                <a:close/>
              </a:path>
            </a:pathLst>
          </a:custGeom>
          <a:solidFill>
            <a:schemeClr val="accent1"/>
          </a:solidFill>
          <a:ln cap="flat">
            <a:noFill/>
            <a:prstDash val="solid"/>
            <a:miter/>
          </a:ln>
        </p:spPr>
        <p:txBody>
          <a:bodyPr vert="horz" wrap="square" lIns="91440" tIns="45720" rIns="91440" bIns="45720" rtlCol="0" anchor="ctr"/>
          <a:lstStyle/>
          <a:p>
            <a:pPr algn="l">
              <a:lnSpc>
                <a:spcPct val="110000"/>
              </a:lnSpc>
            </a:pPr>
            <a:endParaRPr kumimoji="1" lang="zh-CN" altLang="en-US"/>
          </a:p>
        </p:txBody>
      </p:sp>
      <p:sp>
        <p:nvSpPr>
          <p:cNvPr id="4" name="标题 1"/>
          <p:cNvSpPr txBox="1"/>
          <p:nvPr/>
        </p:nvSpPr>
        <p:spPr>
          <a:xfrm>
            <a:off x="830311" y="1903513"/>
            <a:ext cx="2123900" cy="339824"/>
          </a:xfrm>
          <a:prstGeom prst="rect">
            <a:avLst/>
          </a:prstGeom>
          <a:noFill/>
          <a:ln>
            <a:noFill/>
          </a:ln>
        </p:spPr>
        <p:txBody>
          <a:bodyPr vert="horz" wrap="none" lIns="0" tIns="0" rIns="0" bIns="0" rtlCol="0" anchor="ctr"/>
          <a:lstStyle/>
          <a:p>
            <a:pPr algn="l">
              <a:lnSpc>
                <a:spcPct val="110000"/>
              </a:lnSpc>
            </a:pPr>
            <a:r>
              <a:rPr kumimoji="1" lang="en-US" altLang="zh-CN" sz="1600">
                <a:ln w="12700">
                  <a:noFill/>
                </a:ln>
                <a:solidFill>
                  <a:srgbClr val="FFFFFF">
                    <a:alpha val="100000"/>
                  </a:srgbClr>
                </a:solidFill>
                <a:latin typeface="OPPOSans L" panose="00020600040101010101" charset="-122"/>
                <a:ea typeface="OPPOSans L" panose="00020600040101010101" charset="-122"/>
                <a:cs typeface="OPPOSans L" panose="00020600040101010101" charset="-122"/>
              </a:rPr>
              <a:t>STEP. 01 </a:t>
            </a:r>
            <a:endParaRPr kumimoji="1" lang="zh-CN" altLang="en-US"/>
          </a:p>
        </p:txBody>
      </p:sp>
      <p:sp>
        <p:nvSpPr>
          <p:cNvPr id="5" name="标题 1"/>
          <p:cNvSpPr txBox="1"/>
          <p:nvPr/>
        </p:nvSpPr>
        <p:spPr>
          <a:xfrm>
            <a:off x="4480981" y="1783916"/>
            <a:ext cx="2463724" cy="679648"/>
          </a:xfrm>
          <a:custGeom>
            <a:avLst/>
            <a:gdLst>
              <a:gd name="connsiteX0" fmla="*/ 719138 w 9429750"/>
              <a:gd name="connsiteY0" fmla="*/ 2190750 h 2591431"/>
              <a:gd name="connsiteX1" fmla="*/ 1245965 w 9429750"/>
              <a:gd name="connsiteY1" fmla="*/ 2190750 h 2591431"/>
              <a:gd name="connsiteX2" fmla="*/ 1309021 w 9429750"/>
              <a:gd name="connsiteY2" fmla="*/ 2235803 h 2591431"/>
              <a:gd name="connsiteX3" fmla="*/ 1649921 w 9429750"/>
              <a:gd name="connsiteY3" fmla="*/ 2584037 h 2591431"/>
              <a:gd name="connsiteX4" fmla="*/ 1739703 w 9429750"/>
              <a:gd name="connsiteY4" fmla="*/ 2555234 h 2591431"/>
              <a:gd name="connsiteX5" fmla="*/ 1744409 w 9429750"/>
              <a:gd name="connsiteY5" fmla="*/ 2506028 h 2591431"/>
              <a:gd name="connsiteX6" fmla="*/ 1874139 w 9429750"/>
              <a:gd name="connsiteY6" fmla="*/ 2195417 h 2591431"/>
              <a:gd name="connsiteX7" fmla="*/ 1898618 w 9429750"/>
              <a:gd name="connsiteY7" fmla="*/ 2190750 h 2591431"/>
              <a:gd name="connsiteX8" fmla="*/ 8710612 w 9429750"/>
              <a:gd name="connsiteY8" fmla="*/ 2190750 h 2591431"/>
              <a:gd name="connsiteX9" fmla="*/ 9429750 w 9429750"/>
              <a:gd name="connsiteY9" fmla="*/ 1471613 h 2591431"/>
              <a:gd name="connsiteX10" fmla="*/ 9429750 w 9429750"/>
              <a:gd name="connsiteY10" fmla="*/ 719138 h 2591431"/>
              <a:gd name="connsiteX11" fmla="*/ 8710612 w 9429750"/>
              <a:gd name="connsiteY11" fmla="*/ 0 h 2591431"/>
              <a:gd name="connsiteX12" fmla="*/ 719138 w 9429750"/>
              <a:gd name="connsiteY12" fmla="*/ 0 h 2591431"/>
              <a:gd name="connsiteX13" fmla="*/ 0 w 9429750"/>
              <a:gd name="connsiteY13" fmla="*/ 719138 h 2591431"/>
              <a:gd name="connsiteX14" fmla="*/ 0 w 9429750"/>
              <a:gd name="connsiteY14" fmla="*/ 1471613 h 2591431"/>
              <a:gd name="connsiteX15" fmla="*/ 719138 w 9429750"/>
              <a:gd name="connsiteY15" fmla="*/ 2190750 h 2591431"/>
            </a:gdLst>
            <a:ahLst/>
            <a:cxnLst/>
            <a:rect l="l" t="t" r="r" b="b"/>
            <a:pathLst>
              <a:path w="9429750" h="2591431">
                <a:moveTo>
                  <a:pt x="719138" y="2190750"/>
                </a:moveTo>
                <a:lnTo>
                  <a:pt x="1245965" y="2190750"/>
                </a:lnTo>
                <a:cubicBezTo>
                  <a:pt x="1274445" y="2190760"/>
                  <a:pt x="1299782" y="2208857"/>
                  <a:pt x="1309021" y="2235803"/>
                </a:cubicBezTo>
                <a:cubicBezTo>
                  <a:pt x="1372362" y="2413064"/>
                  <a:pt x="1528096" y="2522791"/>
                  <a:pt x="1649921" y="2584037"/>
                </a:cubicBezTo>
                <a:cubicBezTo>
                  <a:pt x="1682668" y="2600878"/>
                  <a:pt x="1722863" y="2587981"/>
                  <a:pt x="1739703" y="2555234"/>
                </a:cubicBezTo>
                <a:cubicBezTo>
                  <a:pt x="1747523" y="2540041"/>
                  <a:pt x="1749209" y="2522430"/>
                  <a:pt x="1744409" y="2506028"/>
                </a:cubicBezTo>
                <a:cubicBezTo>
                  <a:pt x="1712500" y="2400300"/>
                  <a:pt x="1710785" y="2262950"/>
                  <a:pt x="1874139" y="2195417"/>
                </a:cubicBezTo>
                <a:cubicBezTo>
                  <a:pt x="1881912" y="2192255"/>
                  <a:pt x="1890227" y="2190664"/>
                  <a:pt x="1898618" y="2190750"/>
                </a:cubicBezTo>
                <a:lnTo>
                  <a:pt x="8710612" y="2190750"/>
                </a:lnTo>
                <a:cubicBezTo>
                  <a:pt x="9107786" y="2190750"/>
                  <a:pt x="9429750" y="1868777"/>
                  <a:pt x="9429750" y="1471613"/>
                </a:cubicBezTo>
                <a:lnTo>
                  <a:pt x="9429750" y="719138"/>
                </a:lnTo>
                <a:cubicBezTo>
                  <a:pt x="9429750" y="321969"/>
                  <a:pt x="9107786" y="0"/>
                  <a:pt x="8710612" y="0"/>
                </a:cubicBezTo>
                <a:lnTo>
                  <a:pt x="719138" y="0"/>
                </a:lnTo>
                <a:cubicBezTo>
                  <a:pt x="321969" y="0"/>
                  <a:pt x="0" y="321969"/>
                  <a:pt x="0" y="719138"/>
                </a:cubicBezTo>
                <a:lnTo>
                  <a:pt x="0" y="1471613"/>
                </a:lnTo>
                <a:cubicBezTo>
                  <a:pt x="0" y="1868777"/>
                  <a:pt x="321969" y="2190750"/>
                  <a:pt x="719138" y="2190750"/>
                </a:cubicBezTo>
                <a:close/>
              </a:path>
            </a:pathLst>
          </a:custGeom>
          <a:solidFill>
            <a:schemeClr val="accent2"/>
          </a:solidFill>
          <a:ln cap="flat">
            <a:noFill/>
            <a:prstDash val="solid"/>
            <a:miter/>
          </a:ln>
        </p:spPr>
        <p:txBody>
          <a:bodyPr vert="horz" wrap="square" lIns="91440" tIns="45720" rIns="91440" bIns="45720" rtlCol="0" anchor="ctr"/>
          <a:lstStyle/>
          <a:p>
            <a:pPr algn="l">
              <a:lnSpc>
                <a:spcPct val="110000"/>
              </a:lnSpc>
            </a:pPr>
            <a:endParaRPr kumimoji="1" lang="zh-CN" altLang="en-US"/>
          </a:p>
        </p:txBody>
      </p:sp>
      <p:sp>
        <p:nvSpPr>
          <p:cNvPr id="6" name="标题 1"/>
          <p:cNvSpPr txBox="1"/>
          <p:nvPr/>
        </p:nvSpPr>
        <p:spPr>
          <a:xfrm>
            <a:off x="4650893" y="1903513"/>
            <a:ext cx="2123900" cy="339824"/>
          </a:xfrm>
          <a:prstGeom prst="rect">
            <a:avLst/>
          </a:prstGeom>
          <a:noFill/>
          <a:ln>
            <a:noFill/>
          </a:ln>
        </p:spPr>
        <p:txBody>
          <a:bodyPr vert="horz" wrap="none" lIns="0" tIns="0" rIns="0" bIns="0" rtlCol="0" anchor="ctr"/>
          <a:lstStyle/>
          <a:p>
            <a:pPr algn="l">
              <a:lnSpc>
                <a:spcPct val="110000"/>
              </a:lnSpc>
            </a:pPr>
            <a:r>
              <a:rPr kumimoji="1" lang="en-US" altLang="zh-CN" sz="1600">
                <a:ln w="12700">
                  <a:noFill/>
                </a:ln>
                <a:solidFill>
                  <a:srgbClr val="FFFFFF">
                    <a:alpha val="100000"/>
                  </a:srgbClr>
                </a:solidFill>
                <a:latin typeface="OPPOSans L" panose="00020600040101010101" charset="-122"/>
                <a:ea typeface="OPPOSans L" panose="00020600040101010101" charset="-122"/>
                <a:cs typeface="OPPOSans L" panose="00020600040101010101" charset="-122"/>
              </a:rPr>
              <a:t>STEP. 02</a:t>
            </a:r>
            <a:endParaRPr kumimoji="1" lang="zh-CN" altLang="en-US"/>
          </a:p>
        </p:txBody>
      </p:sp>
      <p:sp>
        <p:nvSpPr>
          <p:cNvPr id="7" name="标题 1"/>
          <p:cNvSpPr txBox="1"/>
          <p:nvPr/>
        </p:nvSpPr>
        <p:spPr>
          <a:xfrm>
            <a:off x="8301565" y="1783916"/>
            <a:ext cx="2463724" cy="679648"/>
          </a:xfrm>
          <a:custGeom>
            <a:avLst/>
            <a:gdLst>
              <a:gd name="connsiteX0" fmla="*/ 719138 w 9429750"/>
              <a:gd name="connsiteY0" fmla="*/ 2190750 h 2591431"/>
              <a:gd name="connsiteX1" fmla="*/ 1245965 w 9429750"/>
              <a:gd name="connsiteY1" fmla="*/ 2190750 h 2591431"/>
              <a:gd name="connsiteX2" fmla="*/ 1309021 w 9429750"/>
              <a:gd name="connsiteY2" fmla="*/ 2235803 h 2591431"/>
              <a:gd name="connsiteX3" fmla="*/ 1649921 w 9429750"/>
              <a:gd name="connsiteY3" fmla="*/ 2584037 h 2591431"/>
              <a:gd name="connsiteX4" fmla="*/ 1739703 w 9429750"/>
              <a:gd name="connsiteY4" fmla="*/ 2555234 h 2591431"/>
              <a:gd name="connsiteX5" fmla="*/ 1744409 w 9429750"/>
              <a:gd name="connsiteY5" fmla="*/ 2506028 h 2591431"/>
              <a:gd name="connsiteX6" fmla="*/ 1874139 w 9429750"/>
              <a:gd name="connsiteY6" fmla="*/ 2195417 h 2591431"/>
              <a:gd name="connsiteX7" fmla="*/ 1898618 w 9429750"/>
              <a:gd name="connsiteY7" fmla="*/ 2190750 h 2591431"/>
              <a:gd name="connsiteX8" fmla="*/ 8710612 w 9429750"/>
              <a:gd name="connsiteY8" fmla="*/ 2190750 h 2591431"/>
              <a:gd name="connsiteX9" fmla="*/ 9429750 w 9429750"/>
              <a:gd name="connsiteY9" fmla="*/ 1471613 h 2591431"/>
              <a:gd name="connsiteX10" fmla="*/ 9429750 w 9429750"/>
              <a:gd name="connsiteY10" fmla="*/ 719138 h 2591431"/>
              <a:gd name="connsiteX11" fmla="*/ 8710612 w 9429750"/>
              <a:gd name="connsiteY11" fmla="*/ 0 h 2591431"/>
              <a:gd name="connsiteX12" fmla="*/ 719138 w 9429750"/>
              <a:gd name="connsiteY12" fmla="*/ 0 h 2591431"/>
              <a:gd name="connsiteX13" fmla="*/ 0 w 9429750"/>
              <a:gd name="connsiteY13" fmla="*/ 719138 h 2591431"/>
              <a:gd name="connsiteX14" fmla="*/ 0 w 9429750"/>
              <a:gd name="connsiteY14" fmla="*/ 1471613 h 2591431"/>
              <a:gd name="connsiteX15" fmla="*/ 719138 w 9429750"/>
              <a:gd name="connsiteY15" fmla="*/ 2190750 h 2591431"/>
            </a:gdLst>
            <a:ahLst/>
            <a:cxnLst/>
            <a:rect l="l" t="t" r="r" b="b"/>
            <a:pathLst>
              <a:path w="9429750" h="2591431">
                <a:moveTo>
                  <a:pt x="719138" y="2190750"/>
                </a:moveTo>
                <a:lnTo>
                  <a:pt x="1245965" y="2190750"/>
                </a:lnTo>
                <a:cubicBezTo>
                  <a:pt x="1274445" y="2190760"/>
                  <a:pt x="1299782" y="2208857"/>
                  <a:pt x="1309021" y="2235803"/>
                </a:cubicBezTo>
                <a:cubicBezTo>
                  <a:pt x="1372362" y="2413064"/>
                  <a:pt x="1528096" y="2522791"/>
                  <a:pt x="1649921" y="2584037"/>
                </a:cubicBezTo>
                <a:cubicBezTo>
                  <a:pt x="1682668" y="2600878"/>
                  <a:pt x="1722863" y="2587981"/>
                  <a:pt x="1739703" y="2555234"/>
                </a:cubicBezTo>
                <a:cubicBezTo>
                  <a:pt x="1747523" y="2540041"/>
                  <a:pt x="1749209" y="2522430"/>
                  <a:pt x="1744409" y="2506028"/>
                </a:cubicBezTo>
                <a:cubicBezTo>
                  <a:pt x="1712500" y="2400300"/>
                  <a:pt x="1710785" y="2262950"/>
                  <a:pt x="1874139" y="2195417"/>
                </a:cubicBezTo>
                <a:cubicBezTo>
                  <a:pt x="1881912" y="2192255"/>
                  <a:pt x="1890227" y="2190664"/>
                  <a:pt x="1898618" y="2190750"/>
                </a:cubicBezTo>
                <a:lnTo>
                  <a:pt x="8710612" y="2190750"/>
                </a:lnTo>
                <a:cubicBezTo>
                  <a:pt x="9107786" y="2190750"/>
                  <a:pt x="9429750" y="1868777"/>
                  <a:pt x="9429750" y="1471613"/>
                </a:cubicBezTo>
                <a:lnTo>
                  <a:pt x="9429750" y="719138"/>
                </a:lnTo>
                <a:cubicBezTo>
                  <a:pt x="9429750" y="321969"/>
                  <a:pt x="9107786" y="0"/>
                  <a:pt x="8710612" y="0"/>
                </a:cubicBezTo>
                <a:lnTo>
                  <a:pt x="719138" y="0"/>
                </a:lnTo>
                <a:cubicBezTo>
                  <a:pt x="321969" y="0"/>
                  <a:pt x="0" y="321969"/>
                  <a:pt x="0" y="719138"/>
                </a:cubicBezTo>
                <a:lnTo>
                  <a:pt x="0" y="1471613"/>
                </a:lnTo>
                <a:cubicBezTo>
                  <a:pt x="0" y="1868777"/>
                  <a:pt x="321969" y="2190750"/>
                  <a:pt x="719138" y="2190750"/>
                </a:cubicBezTo>
                <a:close/>
              </a:path>
            </a:pathLst>
          </a:custGeom>
          <a:solidFill>
            <a:schemeClr val="accent1"/>
          </a:solidFill>
          <a:ln cap="flat">
            <a:noFill/>
            <a:prstDash val="solid"/>
            <a:miter/>
          </a:ln>
        </p:spPr>
        <p:txBody>
          <a:bodyPr vert="horz" wrap="square" lIns="91440" tIns="45720" rIns="91440" bIns="45720" rtlCol="0" anchor="ctr"/>
          <a:lstStyle/>
          <a:p>
            <a:pPr algn="l">
              <a:lnSpc>
                <a:spcPct val="110000"/>
              </a:lnSpc>
            </a:pPr>
            <a:endParaRPr kumimoji="1" lang="zh-CN" altLang="en-US"/>
          </a:p>
        </p:txBody>
      </p:sp>
      <p:sp>
        <p:nvSpPr>
          <p:cNvPr id="8" name="标题 1"/>
          <p:cNvSpPr txBox="1"/>
          <p:nvPr/>
        </p:nvSpPr>
        <p:spPr>
          <a:xfrm>
            <a:off x="8471477" y="1903513"/>
            <a:ext cx="2123900" cy="339824"/>
          </a:xfrm>
          <a:prstGeom prst="rect">
            <a:avLst/>
          </a:prstGeom>
          <a:noFill/>
          <a:ln>
            <a:noFill/>
          </a:ln>
        </p:spPr>
        <p:txBody>
          <a:bodyPr vert="horz" wrap="none" lIns="0" tIns="0" rIns="0" bIns="0" rtlCol="0" anchor="ctr"/>
          <a:lstStyle/>
          <a:p>
            <a:pPr algn="l">
              <a:lnSpc>
                <a:spcPct val="110000"/>
              </a:lnSpc>
            </a:pPr>
            <a:r>
              <a:rPr kumimoji="1" lang="en-US" altLang="zh-CN" sz="1600">
                <a:ln w="12700">
                  <a:noFill/>
                </a:ln>
                <a:solidFill>
                  <a:srgbClr val="FFFFFF">
                    <a:alpha val="100000"/>
                  </a:srgbClr>
                </a:solidFill>
                <a:latin typeface="OPPOSans L" panose="00020600040101010101" charset="-122"/>
                <a:ea typeface="OPPOSans L" panose="00020600040101010101" charset="-122"/>
                <a:cs typeface="OPPOSans L" panose="00020600040101010101" charset="-122"/>
              </a:rPr>
              <a:t>STEP .03</a:t>
            </a:r>
            <a:endParaRPr kumimoji="1" lang="zh-CN" altLang="en-US"/>
          </a:p>
        </p:txBody>
      </p:sp>
      <p:cxnSp>
        <p:nvCxnSpPr>
          <p:cNvPr id="9" name="标题 1"/>
          <p:cNvCxnSpPr/>
          <p:nvPr/>
        </p:nvCxnSpPr>
        <p:spPr>
          <a:xfrm>
            <a:off x="686527" y="5473471"/>
            <a:ext cx="7668000" cy="0"/>
          </a:xfrm>
          <a:prstGeom prst="line">
            <a:avLst/>
          </a:prstGeom>
          <a:noFill/>
          <a:ln w="12700" cap="sq">
            <a:solidFill>
              <a:schemeClr val="bg1">
                <a:lumMod val="85000"/>
              </a:schemeClr>
            </a:solidFill>
            <a:round/>
            <a:headEnd type="none"/>
            <a:tailEnd type="none"/>
          </a:ln>
        </p:spPr>
      </p:cxnSp>
      <p:sp>
        <p:nvSpPr>
          <p:cNvPr id="10" name="标题 1"/>
          <p:cNvSpPr txBox="1"/>
          <p:nvPr/>
        </p:nvSpPr>
        <p:spPr>
          <a:xfrm>
            <a:off x="4480981" y="5419471"/>
            <a:ext cx="108000" cy="108000"/>
          </a:xfrm>
          <a:prstGeom prst="ellipse">
            <a:avLst/>
          </a:prstGeom>
          <a:solidFill>
            <a:schemeClr val="bg1">
              <a:lumMod val="85000"/>
            </a:schemeClr>
          </a:solidFill>
          <a:ln cap="sq">
            <a:noFill/>
            <a:prstDash val="solid"/>
            <a:miter/>
          </a:ln>
        </p:spPr>
        <p:txBody>
          <a:bodyPr vert="horz" wrap="square" lIns="91440" tIns="45720" rIns="91440" bIns="45720" rtlCol="0" anchor="ctr"/>
          <a:lstStyle/>
          <a:p>
            <a:pPr algn="ctr">
              <a:lnSpc>
                <a:spcPct val="110000"/>
              </a:lnSpc>
            </a:pPr>
            <a:endParaRPr kumimoji="1" lang="zh-CN" altLang="en-US"/>
          </a:p>
        </p:txBody>
      </p:sp>
      <p:sp>
        <p:nvSpPr>
          <p:cNvPr id="11" name="标题 1"/>
          <p:cNvSpPr txBox="1"/>
          <p:nvPr/>
        </p:nvSpPr>
        <p:spPr>
          <a:xfrm>
            <a:off x="8301565" y="5419471"/>
            <a:ext cx="108000" cy="108000"/>
          </a:xfrm>
          <a:prstGeom prst="ellipse">
            <a:avLst/>
          </a:prstGeom>
          <a:solidFill>
            <a:schemeClr val="bg1">
              <a:lumMod val="85000"/>
            </a:schemeClr>
          </a:solidFill>
          <a:ln cap="sq">
            <a:noFill/>
            <a:prstDash val="solid"/>
            <a:miter/>
          </a:ln>
        </p:spPr>
        <p:txBody>
          <a:bodyPr vert="horz" wrap="square" lIns="91440" tIns="45720" rIns="91440" bIns="45720" rtlCol="0" anchor="ctr"/>
          <a:lstStyle/>
          <a:p>
            <a:pPr algn="ctr">
              <a:lnSpc>
                <a:spcPct val="110000"/>
              </a:lnSpc>
            </a:pPr>
            <a:endParaRPr kumimoji="1" lang="zh-CN" altLang="en-US"/>
          </a:p>
        </p:txBody>
      </p:sp>
      <p:sp>
        <p:nvSpPr>
          <p:cNvPr id="12" name="标题 1"/>
          <p:cNvSpPr txBox="1"/>
          <p:nvPr/>
        </p:nvSpPr>
        <p:spPr>
          <a:xfrm>
            <a:off x="660399" y="5419471"/>
            <a:ext cx="108000" cy="108000"/>
          </a:xfrm>
          <a:prstGeom prst="ellipse">
            <a:avLst/>
          </a:prstGeom>
          <a:solidFill>
            <a:schemeClr val="bg1">
              <a:lumMod val="85000"/>
            </a:schemeClr>
          </a:solidFill>
          <a:ln cap="sq">
            <a:noFill/>
            <a:prstDash val="solid"/>
            <a:miter/>
          </a:ln>
        </p:spPr>
        <p:txBody>
          <a:bodyPr vert="horz" wrap="square" lIns="91440" tIns="45720" rIns="91440" bIns="45720" rtlCol="0" anchor="ctr"/>
          <a:lstStyle/>
          <a:p>
            <a:pPr algn="ctr">
              <a:lnSpc>
                <a:spcPct val="110000"/>
              </a:lnSpc>
            </a:pPr>
            <a:endParaRPr kumimoji="1" lang="zh-CN" altLang="en-US"/>
          </a:p>
        </p:txBody>
      </p:sp>
      <p:sp>
        <p:nvSpPr>
          <p:cNvPr id="13" name="标题 1"/>
          <p:cNvSpPr txBox="1"/>
          <p:nvPr/>
        </p:nvSpPr>
        <p:spPr>
          <a:xfrm>
            <a:off x="660398" y="2535123"/>
            <a:ext cx="3217335" cy="720000"/>
          </a:xfrm>
          <a:prstGeom prst="rect">
            <a:avLst/>
          </a:prstGeom>
          <a:noFill/>
          <a:ln>
            <a:noFill/>
          </a:ln>
        </p:spPr>
        <p:txBody>
          <a:bodyPr vert="horz" wrap="none" lIns="0" tIns="0" rIns="0" bIns="0" rtlCol="0" anchor="ctr"/>
          <a:lstStyle/>
          <a:p>
            <a:pPr algn="l">
              <a:lnSpc>
                <a:spcPct val="110000"/>
              </a:lnSpc>
            </a:pPr>
            <a:r>
              <a:rPr kumimoji="1" lang="en-US" altLang="zh-CN" sz="1600">
                <a:ln w="12700">
                  <a:noFill/>
                </a:ln>
                <a:solidFill>
                  <a:srgbClr val="000000">
                    <a:alpha val="100000"/>
                  </a:srgbClr>
                </a:solidFill>
                <a:latin typeface="Source Han Sans CN Bold" panose="020B0800000000000000" charset="-122"/>
                <a:ea typeface="Source Han Sans CN Bold" panose="020B0800000000000000" charset="-122"/>
                <a:cs typeface="Source Han Sans CN Bold" panose="020B0800000000000000" charset="-122"/>
              </a:rPr>
              <a:t>跨平台MQTT客户端的构建</a:t>
            </a:r>
            <a:endParaRPr kumimoji="1" lang="zh-CN" altLang="en-US"/>
          </a:p>
        </p:txBody>
      </p:sp>
      <p:sp>
        <p:nvSpPr>
          <p:cNvPr id="14" name="标题 1"/>
          <p:cNvSpPr txBox="1"/>
          <p:nvPr/>
        </p:nvSpPr>
        <p:spPr>
          <a:xfrm>
            <a:off x="660398" y="3214773"/>
            <a:ext cx="3217335" cy="1980000"/>
          </a:xfrm>
          <a:prstGeom prst="rect">
            <a:avLst/>
          </a:prstGeom>
          <a:noFill/>
          <a:ln>
            <a:noFill/>
          </a:ln>
        </p:spPr>
        <p:txBody>
          <a:bodyPr vert="horz" wrap="square" lIns="0" tIns="0" rIns="0" bIns="0" rtlCol="0" anchor="t"/>
          <a:lstStyle/>
          <a:p>
            <a:pPr algn="l">
              <a:lnSpc>
                <a:spcPct val="150000"/>
              </a:lnSpc>
            </a:pPr>
            <a:r>
              <a:rPr kumimoji="1" lang="en-US" altLang="zh-CN" sz="1400">
                <a:ln w="12700">
                  <a:noFill/>
                </a:ln>
                <a:solidFill>
                  <a:srgbClr val="262626">
                    <a:alpha val="100000"/>
                  </a:srgbClr>
                </a:solidFill>
                <a:latin typeface="Source Han Sans" panose="020B0500000000000000" charset="-122"/>
                <a:ea typeface="Source Han Sans" panose="020B0500000000000000" charset="-122"/>
                <a:cs typeface="Source Han Sans" panose="020B0500000000000000" charset="-122"/>
              </a:rPr>
              <a:t>使用Java语言和Paho MQTT库构建一个跨平台的MQTT客户端，该客户端可以封装成jar包，方便复用。</a:t>
            </a:r>
            <a:endParaRPr kumimoji="1" lang="zh-CN" altLang="en-US"/>
          </a:p>
        </p:txBody>
      </p:sp>
      <p:sp>
        <p:nvSpPr>
          <p:cNvPr id="15" name="标题 1"/>
          <p:cNvSpPr txBox="1"/>
          <p:nvPr/>
        </p:nvSpPr>
        <p:spPr>
          <a:xfrm>
            <a:off x="4480982" y="2535123"/>
            <a:ext cx="3217335" cy="720000"/>
          </a:xfrm>
          <a:prstGeom prst="rect">
            <a:avLst/>
          </a:prstGeom>
          <a:noFill/>
          <a:ln>
            <a:noFill/>
          </a:ln>
        </p:spPr>
        <p:txBody>
          <a:bodyPr vert="horz" wrap="none" lIns="0" tIns="0" rIns="0" bIns="0" rtlCol="0" anchor="ctr"/>
          <a:lstStyle/>
          <a:p>
            <a:pPr algn="l">
              <a:lnSpc>
                <a:spcPct val="110000"/>
              </a:lnSpc>
            </a:pPr>
            <a:r>
              <a:rPr kumimoji="1" lang="en-US" altLang="zh-CN" sz="1600">
                <a:ln w="12700">
                  <a:noFill/>
                </a:ln>
                <a:solidFill>
                  <a:srgbClr val="000000">
                    <a:alpha val="100000"/>
                  </a:srgbClr>
                </a:solidFill>
                <a:latin typeface="Source Han Sans CN Bold" panose="020B0800000000000000" charset="-122"/>
                <a:ea typeface="Source Han Sans CN Bold" panose="020B0800000000000000" charset="-122"/>
                <a:cs typeface="Source Han Sans CN Bold" panose="020B0800000000000000" charset="-122"/>
              </a:rPr>
              <a:t>客户端功能与操作流程</a:t>
            </a:r>
            <a:endParaRPr kumimoji="1" lang="zh-CN" altLang="en-US"/>
          </a:p>
        </p:txBody>
      </p:sp>
      <p:sp>
        <p:nvSpPr>
          <p:cNvPr id="16" name="标题 1"/>
          <p:cNvSpPr txBox="1"/>
          <p:nvPr/>
        </p:nvSpPr>
        <p:spPr>
          <a:xfrm>
            <a:off x="4480982" y="3214773"/>
            <a:ext cx="3217335" cy="1980000"/>
          </a:xfrm>
          <a:prstGeom prst="rect">
            <a:avLst/>
          </a:prstGeom>
          <a:noFill/>
          <a:ln>
            <a:noFill/>
          </a:ln>
        </p:spPr>
        <p:txBody>
          <a:bodyPr vert="horz" wrap="square" lIns="0" tIns="0" rIns="0" bIns="0" rtlCol="0" anchor="t"/>
          <a:lstStyle/>
          <a:p>
            <a:pPr algn="l">
              <a:lnSpc>
                <a:spcPct val="150000"/>
              </a:lnSpc>
            </a:pPr>
            <a:r>
              <a:rPr kumimoji="1" lang="en-US" altLang="zh-CN" sz="1400">
                <a:ln w="12700">
                  <a:noFill/>
                </a:ln>
                <a:solidFill>
                  <a:srgbClr val="262626">
                    <a:alpha val="100000"/>
                  </a:srgbClr>
                </a:solidFill>
                <a:latin typeface="Source Han Sans" panose="020B0500000000000000" charset="-122"/>
                <a:ea typeface="Source Han Sans" panose="020B0500000000000000" charset="-122"/>
                <a:cs typeface="Source Han Sans" panose="020B0500000000000000" charset="-122"/>
              </a:rPr>
              <a:t>客户端支持用户输入MQTT服务地址和端口，自定义客户端ID和消息主题，实现消息的动态发送和接收。</a:t>
            </a:r>
            <a:endParaRPr kumimoji="1" lang="zh-CN" altLang="en-US"/>
          </a:p>
        </p:txBody>
      </p:sp>
      <p:sp>
        <p:nvSpPr>
          <p:cNvPr id="17" name="标题 1"/>
          <p:cNvSpPr txBox="1"/>
          <p:nvPr/>
        </p:nvSpPr>
        <p:spPr>
          <a:xfrm>
            <a:off x="8301565" y="2535123"/>
            <a:ext cx="3217335" cy="720000"/>
          </a:xfrm>
          <a:prstGeom prst="rect">
            <a:avLst/>
          </a:prstGeom>
          <a:noFill/>
          <a:ln>
            <a:noFill/>
          </a:ln>
        </p:spPr>
        <p:txBody>
          <a:bodyPr vert="horz" wrap="none" lIns="0" tIns="0" rIns="0" bIns="0" rtlCol="0" anchor="ctr"/>
          <a:lstStyle/>
          <a:p>
            <a:pPr algn="l">
              <a:lnSpc>
                <a:spcPct val="110000"/>
              </a:lnSpc>
            </a:pPr>
            <a:r>
              <a:rPr kumimoji="1" lang="en-US" altLang="zh-CN" sz="1600">
                <a:ln w="12700">
                  <a:noFill/>
                </a:ln>
                <a:solidFill>
                  <a:srgbClr val="000000">
                    <a:alpha val="100000"/>
                  </a:srgbClr>
                </a:solidFill>
                <a:latin typeface="Source Han Sans CN Bold" panose="020B0800000000000000" charset="-122"/>
                <a:ea typeface="Source Han Sans CN Bold" panose="020B0800000000000000" charset="-122"/>
                <a:cs typeface="Source Han Sans CN Bold" panose="020B0800000000000000" charset="-122"/>
              </a:rPr>
              <a:t>客户端的优雅退出机制</a:t>
            </a:r>
            <a:endParaRPr kumimoji="1" lang="zh-CN" altLang="en-US"/>
          </a:p>
        </p:txBody>
      </p:sp>
      <p:sp>
        <p:nvSpPr>
          <p:cNvPr id="18" name="标题 1"/>
          <p:cNvSpPr txBox="1"/>
          <p:nvPr/>
        </p:nvSpPr>
        <p:spPr>
          <a:xfrm>
            <a:off x="8301565" y="3214773"/>
            <a:ext cx="3217335" cy="1980000"/>
          </a:xfrm>
          <a:prstGeom prst="rect">
            <a:avLst/>
          </a:prstGeom>
          <a:noFill/>
          <a:ln>
            <a:noFill/>
          </a:ln>
        </p:spPr>
        <p:txBody>
          <a:bodyPr vert="horz" wrap="square" lIns="0" tIns="0" rIns="0" bIns="0" rtlCol="0" anchor="t"/>
          <a:lstStyle/>
          <a:p>
            <a:pPr algn="l">
              <a:lnSpc>
                <a:spcPct val="150000"/>
              </a:lnSpc>
            </a:pPr>
            <a:r>
              <a:rPr kumimoji="1" lang="en-US" altLang="zh-CN" sz="1400">
                <a:ln w="12700">
                  <a:noFill/>
                </a:ln>
                <a:solidFill>
                  <a:srgbClr val="262626">
                    <a:alpha val="100000"/>
                  </a:srgbClr>
                </a:solidFill>
                <a:latin typeface="Source Han Sans" panose="020B0500000000000000" charset="-122"/>
                <a:ea typeface="Source Han Sans" panose="020B0500000000000000" charset="-122"/>
                <a:cs typeface="Source Han Sans" panose="020B0500000000000000" charset="-122"/>
              </a:rPr>
              <a:t>通过处理Ctrl+C或输入特定命令实现客户端的优雅退出，确保资源的正确释放和通信的安全性。</a:t>
            </a:r>
            <a:endParaRPr kumimoji="1" lang="zh-CN" altLang="en-US"/>
          </a:p>
        </p:txBody>
      </p:sp>
      <p:sp>
        <p:nvSpPr>
          <p:cNvPr id="19" name="标题 1"/>
          <p:cNvSpPr txBox="1"/>
          <p:nvPr/>
        </p:nvSpPr>
        <p:spPr>
          <a:xfrm>
            <a:off x="200025" y="392345"/>
            <a:ext cx="7589083" cy="612000"/>
          </a:xfrm>
          <a:prstGeom prst="roundRect">
            <a:avLst>
              <a:gd name="adj" fmla="val 50000"/>
            </a:avLst>
          </a:prstGeom>
          <a:gradFill>
            <a:gsLst>
              <a:gs pos="0">
                <a:schemeClr val="bg1">
                  <a:lumMod val="95000"/>
                </a:schemeClr>
              </a:gs>
              <a:gs pos="80000">
                <a:schemeClr val="bg1"/>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0" name="标题 1"/>
          <p:cNvSpPr txBox="1"/>
          <p:nvPr/>
        </p:nvSpPr>
        <p:spPr>
          <a:xfrm rot="10800000" flipH="1">
            <a:off x="200025" y="390524"/>
            <a:ext cx="616743" cy="616743"/>
          </a:xfrm>
          <a:prstGeom prst="teardrop">
            <a:avLst/>
          </a:prstGeom>
          <a:gradFill>
            <a:gsLst>
              <a:gs pos="0">
                <a:schemeClr val="accent1">
                  <a:lumMod val="75000"/>
                </a:schemeClr>
              </a:gs>
              <a:gs pos="100000">
                <a:schemeClr val="accent1">
                  <a:lumMod val="60000"/>
                  <a:lumOff val="40000"/>
                </a:schemeClr>
              </a:gs>
            </a:gsLst>
            <a:lin ang="54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1" name="标题 1"/>
          <p:cNvSpPr txBox="1"/>
          <p:nvPr/>
        </p:nvSpPr>
        <p:spPr>
          <a:xfrm>
            <a:off x="986232" y="479718"/>
            <a:ext cx="10858500" cy="468000"/>
          </a:xfrm>
          <a:prstGeom prst="rect">
            <a:avLst/>
          </a:prstGeom>
          <a:noFill/>
          <a:ln>
            <a:noFill/>
          </a:ln>
        </p:spPr>
        <p:txBody>
          <a:bodyPr vert="horz" wrap="square" lIns="0" tIns="0" rIns="0" bIns="0" rtlCol="0" anchor="ctr"/>
          <a:lstStyle/>
          <a:p>
            <a:pPr algn="l">
              <a:lnSpc>
                <a:spcPct val="110000"/>
              </a:lnSpc>
            </a:pPr>
            <a:r>
              <a:rPr kumimoji="1" lang="en-US" altLang="zh-CN" sz="2800">
                <a:ln w="12700">
                  <a:noFill/>
                </a:ln>
                <a:solidFill>
                  <a:srgbClr val="262626">
                    <a:alpha val="100000"/>
                  </a:srgbClr>
                </a:solidFill>
                <a:latin typeface="Source Han Sans CN Bold" panose="020B0800000000000000" charset="-122"/>
                <a:ea typeface="Source Han Sans CN Bold" panose="020B0800000000000000" charset="-122"/>
                <a:cs typeface="Source Han Sans CN Bold" panose="020B0800000000000000" charset="-122"/>
              </a:rPr>
              <a:t>模拟MQTT协议的设计方案</a:t>
            </a:r>
            <a:endParaRPr kumimoji="1"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1" y="1"/>
            <a:ext cx="12192000" cy="6858000"/>
          </a:xfrm>
          <a:prstGeom prst="rect">
            <a:avLst/>
          </a:prstGeom>
          <a:gradFill>
            <a:gsLst>
              <a:gs pos="0">
                <a:schemeClr val="tx1">
                  <a:lumMod val="95000"/>
                  <a:lumOff val="5000"/>
                </a:schemeClr>
              </a:gs>
              <a:gs pos="53000">
                <a:schemeClr val="tx1">
                  <a:lumMod val="95000"/>
                  <a:lumOff val="5000"/>
                </a:schemeClr>
              </a:gs>
              <a:gs pos="100000">
                <a:schemeClr val="accent2">
                  <a:lumMod val="50000"/>
                </a:schemeClr>
              </a:gs>
            </a:gsLst>
            <a:lin ang="186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flipH="1">
            <a:off x="-2577" y="1"/>
            <a:ext cx="4712982" cy="4836695"/>
          </a:xfrm>
          <a:custGeom>
            <a:avLst/>
            <a:gdLst>
              <a:gd name="connsiteX0" fmla="*/ 4712254 w 4712982"/>
              <a:gd name="connsiteY0" fmla="*/ 0 h 4836695"/>
              <a:gd name="connsiteX1" fmla="*/ 4712982 w 4712982"/>
              <a:gd name="connsiteY1" fmla="*/ 0 h 4836695"/>
              <a:gd name="connsiteX2" fmla="*/ 4712982 w 4712982"/>
              <a:gd name="connsiteY2" fmla="*/ 2817475 h 4836695"/>
              <a:gd name="connsiteX3" fmla="*/ 4711781 w 4712982"/>
              <a:gd name="connsiteY3" fmla="*/ 2851379 h 4836695"/>
              <a:gd name="connsiteX4" fmla="*/ 4501920 w 4712982"/>
              <a:gd name="connsiteY4" fmla="*/ 3048792 h 4836695"/>
              <a:gd name="connsiteX5" fmla="*/ 216337 w 4712982"/>
              <a:gd name="connsiteY5" fmla="*/ 4830987 h 4836695"/>
              <a:gd name="connsiteX6" fmla="*/ 0 w 4712982"/>
              <a:gd name="connsiteY6" fmla="*/ 4836695 h 4836695"/>
              <a:gd name="connsiteX7" fmla="*/ 294917 w 4712982"/>
              <a:gd name="connsiteY7" fmla="*/ 4752663 h 4836695"/>
              <a:gd name="connsiteX8" fmla="*/ 4594931 w 4712982"/>
              <a:gd name="connsiteY8" fmla="*/ 407333 h 4836695"/>
            </a:gdLst>
            <a:ahLst/>
            <a:cxnLst/>
            <a:rect l="l" t="t" r="r" b="b"/>
            <a:pathLst>
              <a:path w="4712982" h="4836695">
                <a:moveTo>
                  <a:pt x="4712254" y="0"/>
                </a:moveTo>
                <a:lnTo>
                  <a:pt x="4712982" y="0"/>
                </a:lnTo>
                <a:lnTo>
                  <a:pt x="4712982" y="2817475"/>
                </a:lnTo>
                <a:lnTo>
                  <a:pt x="4711781" y="2851379"/>
                </a:lnTo>
                <a:cubicBezTo>
                  <a:pt x="4657870" y="2913173"/>
                  <a:pt x="4555831" y="2986997"/>
                  <a:pt x="4501920" y="3048792"/>
                </a:cubicBezTo>
                <a:cubicBezTo>
                  <a:pt x="3252016" y="4004796"/>
                  <a:pt x="1904841" y="4741688"/>
                  <a:pt x="216337" y="4830987"/>
                </a:cubicBezTo>
                <a:lnTo>
                  <a:pt x="0" y="4836695"/>
                </a:lnTo>
                <a:lnTo>
                  <a:pt x="294917" y="4752663"/>
                </a:lnTo>
                <a:cubicBezTo>
                  <a:pt x="2316540" y="4119759"/>
                  <a:pt x="3922191" y="2478835"/>
                  <a:pt x="4594931" y="407333"/>
                </a:cubicBezTo>
                <a:close/>
              </a:path>
            </a:pathLst>
          </a:custGeom>
          <a:gradFill>
            <a:gsLst>
              <a:gs pos="0">
                <a:schemeClr val="accent1">
                  <a:lumMod val="60000"/>
                  <a:lumOff val="40000"/>
                </a:schemeClr>
              </a:gs>
              <a:gs pos="100000">
                <a:schemeClr val="accent1">
                  <a:alpha val="0"/>
                </a:schemeClr>
              </a:gs>
            </a:gsLst>
            <a:lin ang="5400000" scaled="0"/>
          </a:gradFill>
          <a:ln w="12700" cap="flat">
            <a:noFill/>
            <a:miter/>
          </a:ln>
          <a:effectLst/>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rot="20703394" flipH="1">
            <a:off x="-499213" y="1839314"/>
            <a:ext cx="11560676" cy="4871695"/>
          </a:xfrm>
          <a:custGeom>
            <a:avLst/>
            <a:gdLst>
              <a:gd name="connsiteX0" fmla="*/ 10609946 w 11560676"/>
              <a:gd name="connsiteY0" fmla="*/ 0 h 4871695"/>
              <a:gd name="connsiteX1" fmla="*/ 11560676 w 11560676"/>
              <a:gd name="connsiteY1" fmla="*/ 3562238 h 4871695"/>
              <a:gd name="connsiteX2" fmla="*/ 7166115 w 11560676"/>
              <a:gd name="connsiteY2" fmla="*/ 4735108 h 4871695"/>
              <a:gd name="connsiteX3" fmla="*/ 6842224 w 11560676"/>
              <a:gd name="connsiteY3" fmla="*/ 4770864 h 4871695"/>
              <a:gd name="connsiteX4" fmla="*/ 4751066 w 11560676"/>
              <a:gd name="connsiteY4" fmla="*/ 4871695 h 4871695"/>
              <a:gd name="connsiteX5" fmla="*/ 252570 w 11560676"/>
              <a:gd name="connsiteY5" fmla="*/ 4382286 h 4871695"/>
              <a:gd name="connsiteX6" fmla="*/ 0 w 11560676"/>
              <a:gd name="connsiteY6" fmla="*/ 4320413 h 4871695"/>
              <a:gd name="connsiteX7" fmla="*/ 20763 w 11560676"/>
              <a:gd name="connsiteY7" fmla="*/ 4323062 h 4871695"/>
              <a:gd name="connsiteX8" fmla="*/ 5402936 w 11560676"/>
              <a:gd name="connsiteY8" fmla="*/ 3574296 h 4871695"/>
              <a:gd name="connsiteX9" fmla="*/ 10556040 w 11560676"/>
              <a:gd name="connsiteY9" fmla="*/ 71557 h 4871695"/>
            </a:gdLst>
            <a:ahLst/>
            <a:cxnLst/>
            <a:rect l="l" t="t" r="r" b="b"/>
            <a:pathLst>
              <a:path w="11560676" h="4871695">
                <a:moveTo>
                  <a:pt x="10609946" y="0"/>
                </a:moveTo>
                <a:lnTo>
                  <a:pt x="11560676" y="3562238"/>
                </a:lnTo>
                <a:lnTo>
                  <a:pt x="7166115" y="4735108"/>
                </a:lnTo>
                <a:lnTo>
                  <a:pt x="6842224" y="4770864"/>
                </a:lnTo>
                <a:cubicBezTo>
                  <a:pt x="6166761" y="4836976"/>
                  <a:pt x="5467390" y="4871695"/>
                  <a:pt x="4751066" y="4871695"/>
                </a:cubicBezTo>
                <a:cubicBezTo>
                  <a:pt x="3139335" y="4871695"/>
                  <a:pt x="1613433" y="4695929"/>
                  <a:pt x="252570" y="4382286"/>
                </a:cubicBezTo>
                <a:lnTo>
                  <a:pt x="0" y="4320413"/>
                </a:lnTo>
                <a:lnTo>
                  <a:pt x="20763" y="4323062"/>
                </a:lnTo>
                <a:cubicBezTo>
                  <a:pt x="1619916" y="4495585"/>
                  <a:pt x="3505421" y="4263363"/>
                  <a:pt x="5402936" y="3574296"/>
                </a:cubicBezTo>
                <a:cubicBezTo>
                  <a:pt x="7635059" y="2763719"/>
                  <a:pt x="9448790" y="1478941"/>
                  <a:pt x="10556040" y="71557"/>
                </a:cubicBezTo>
                <a:close/>
              </a:path>
            </a:pathLst>
          </a:custGeom>
          <a:gradFill>
            <a:gsLst>
              <a:gs pos="0">
                <a:schemeClr val="accent1">
                  <a:lumMod val="60000"/>
                  <a:lumOff val="40000"/>
                </a:schemeClr>
              </a:gs>
              <a:gs pos="100000">
                <a:schemeClr val="accent1">
                  <a:alpha val="0"/>
                </a:schemeClr>
              </a:gs>
            </a:gsLst>
            <a:lin ang="0" scaled="0"/>
          </a:gradFill>
          <a:ln w="12700" cap="flat">
            <a:noFill/>
            <a:miter/>
          </a:ln>
          <a:effectLst/>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rot="18693337" flipV="1">
            <a:off x="8338241" y="4856057"/>
            <a:ext cx="4288597" cy="2179346"/>
          </a:xfrm>
          <a:custGeom>
            <a:avLst/>
            <a:gdLst>
              <a:gd name="connsiteX0" fmla="*/ 4288597 w 4288597"/>
              <a:gd name="connsiteY0" fmla="*/ 709524 h 2179346"/>
              <a:gd name="connsiteX1" fmla="*/ 4102852 w 4288597"/>
              <a:gd name="connsiteY1" fmla="*/ 834407 h 2179346"/>
              <a:gd name="connsiteX2" fmla="*/ 269444 w 4288597"/>
              <a:gd name="connsiteY2" fmla="*/ 2171423 h 2179346"/>
              <a:gd name="connsiteX3" fmla="*/ 0 w 4288597"/>
              <a:gd name="connsiteY3" fmla="*/ 2179346 h 2179346"/>
              <a:gd name="connsiteX4" fmla="*/ 367314 w 4288597"/>
              <a:gd name="connsiteY4" fmla="*/ 2062703 h 2179346"/>
              <a:gd name="connsiteX5" fmla="*/ 3320640 w 4288597"/>
              <a:gd name="connsiteY5" fmla="*/ 173305 h 2179346"/>
              <a:gd name="connsiteX6" fmla="*/ 3488192 w 4288597"/>
              <a:gd name="connsiteY6" fmla="*/ 0 h 2179346"/>
            </a:gdLst>
            <a:ahLst/>
            <a:cxnLst/>
            <a:rect l="l" t="t" r="r" b="b"/>
            <a:pathLst>
              <a:path w="4288597" h="2179346">
                <a:moveTo>
                  <a:pt x="4288597" y="709524"/>
                </a:moveTo>
                <a:lnTo>
                  <a:pt x="4102852" y="834407"/>
                </a:lnTo>
                <a:cubicBezTo>
                  <a:pt x="2960134" y="1576109"/>
                  <a:pt x="1715256" y="2086204"/>
                  <a:pt x="269444" y="2171423"/>
                </a:cubicBezTo>
                <a:lnTo>
                  <a:pt x="0" y="2179346"/>
                </a:lnTo>
                <a:lnTo>
                  <a:pt x="367314" y="2062703"/>
                </a:lnTo>
                <a:cubicBezTo>
                  <a:pt x="1468892" y="1678349"/>
                  <a:pt x="2471306" y="1026176"/>
                  <a:pt x="3320640" y="173305"/>
                </a:cubicBezTo>
                <a:lnTo>
                  <a:pt x="3488192" y="0"/>
                </a:lnTo>
                <a:close/>
              </a:path>
            </a:pathLst>
          </a:custGeom>
          <a:gradFill>
            <a:gsLst>
              <a:gs pos="0">
                <a:schemeClr val="accent1">
                  <a:alpha val="0"/>
                </a:schemeClr>
              </a:gs>
              <a:gs pos="100000">
                <a:schemeClr val="accent1">
                  <a:lumMod val="60000"/>
                  <a:lumOff val="40000"/>
                </a:schemeClr>
              </a:gs>
            </a:gsLst>
            <a:lin ang="0" scaled="0"/>
          </a:gradFill>
          <a:ln w="12700" cap="flat">
            <a:noFill/>
            <a:miter/>
          </a:ln>
          <a:effectLst/>
        </p:spPr>
        <p:txBody>
          <a:bodyPr vert="horz" wrap="square" lIns="91440" tIns="45720" rIns="91440" bIns="45720" rtlCol="0" anchor="ctr"/>
          <a:lstStyle/>
          <a:p>
            <a:pPr algn="ctr">
              <a:lnSpc>
                <a:spcPct val="110000"/>
              </a:lnSpc>
            </a:pPr>
            <a:endParaRPr kumimoji="1" lang="zh-CN" altLang="en-US"/>
          </a:p>
        </p:txBody>
      </p:sp>
      <p:grpSp>
        <p:nvGrpSpPr>
          <p:cNvPr id="6" name="组合 5"/>
          <p:cNvGrpSpPr/>
          <p:nvPr/>
        </p:nvGrpSpPr>
        <p:grpSpPr>
          <a:xfrm>
            <a:off x="1029895" y="-352425"/>
            <a:ext cx="6141411" cy="5369593"/>
            <a:chOff x="1029895" y="-352425"/>
            <a:chExt cx="6141411" cy="5369593"/>
          </a:xfrm>
        </p:grpSpPr>
        <p:sp>
          <p:nvSpPr>
            <p:cNvPr id="7" name="标题 1"/>
            <p:cNvSpPr txBox="1"/>
            <p:nvPr/>
          </p:nvSpPr>
          <p:spPr>
            <a:xfrm>
              <a:off x="1029895" y="21727"/>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8" name="标题 1"/>
            <p:cNvSpPr txBox="1"/>
            <p:nvPr/>
          </p:nvSpPr>
          <p:spPr>
            <a:xfrm>
              <a:off x="1235558" y="-25042"/>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9" name="标题 1"/>
            <p:cNvSpPr txBox="1"/>
            <p:nvPr/>
          </p:nvSpPr>
          <p:spPr>
            <a:xfrm>
              <a:off x="1441221" y="-71811"/>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10" name="标题 1"/>
            <p:cNvSpPr txBox="1"/>
            <p:nvPr/>
          </p:nvSpPr>
          <p:spPr>
            <a:xfrm>
              <a:off x="1646884" y="-118580"/>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11" name="标题 1"/>
            <p:cNvSpPr txBox="1"/>
            <p:nvPr/>
          </p:nvSpPr>
          <p:spPr>
            <a:xfrm>
              <a:off x="1852547" y="-165349"/>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12" name="标题 1"/>
            <p:cNvSpPr txBox="1"/>
            <p:nvPr/>
          </p:nvSpPr>
          <p:spPr>
            <a:xfrm>
              <a:off x="2058211" y="-212118"/>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13" name="标题 1"/>
            <p:cNvSpPr txBox="1"/>
            <p:nvPr/>
          </p:nvSpPr>
          <p:spPr>
            <a:xfrm>
              <a:off x="2263874" y="-258887"/>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14" name="标题 1"/>
            <p:cNvSpPr txBox="1"/>
            <p:nvPr/>
          </p:nvSpPr>
          <p:spPr>
            <a:xfrm>
              <a:off x="2469537" y="-305656"/>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15" name="标题 1"/>
            <p:cNvSpPr txBox="1"/>
            <p:nvPr/>
          </p:nvSpPr>
          <p:spPr>
            <a:xfrm>
              <a:off x="2675200" y="-352425"/>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grpSp>
      <p:sp>
        <p:nvSpPr>
          <p:cNvPr id="16" name="标题 1"/>
          <p:cNvSpPr txBox="1"/>
          <p:nvPr/>
        </p:nvSpPr>
        <p:spPr>
          <a:xfrm>
            <a:off x="5005035" y="1382946"/>
            <a:ext cx="2892457" cy="1015663"/>
          </a:xfrm>
          <a:prstGeom prst="rect">
            <a:avLst/>
          </a:prstGeom>
          <a:noFill/>
          <a:ln cap="sq">
            <a:noFill/>
          </a:ln>
        </p:spPr>
        <p:txBody>
          <a:bodyPr vert="horz" wrap="square" lIns="0" tIns="0" rIns="0" bIns="0" rtlCol="0" anchor="b"/>
          <a:lstStyle/>
          <a:p>
            <a:pPr algn="l">
              <a:lnSpc>
                <a:spcPct val="110000"/>
              </a:lnSpc>
            </a:pPr>
            <a:r>
              <a:rPr kumimoji="1" lang="en-US" altLang="zh-CN" sz="6600">
                <a:ln w="12700">
                  <a:noFill/>
                </a:ln>
                <a:solidFill>
                  <a:srgbClr val="6AEFA9">
                    <a:alpha val="100000"/>
                  </a:srgbClr>
                </a:solidFill>
                <a:latin typeface="OPPOSans H" panose="00020600040101010101" charset="-122"/>
                <a:ea typeface="OPPOSans H" panose="00020600040101010101" charset="-122"/>
                <a:cs typeface="OPPOSans H" panose="00020600040101010101" charset="-122"/>
              </a:rPr>
              <a:t>PART</a:t>
            </a:r>
            <a:endParaRPr kumimoji="1" lang="zh-CN" altLang="en-US"/>
          </a:p>
        </p:txBody>
      </p:sp>
      <p:sp>
        <p:nvSpPr>
          <p:cNvPr id="17" name="标题 1"/>
          <p:cNvSpPr txBox="1"/>
          <p:nvPr/>
        </p:nvSpPr>
        <p:spPr>
          <a:xfrm>
            <a:off x="5005036" y="2474810"/>
            <a:ext cx="5540080" cy="2624390"/>
          </a:xfrm>
          <a:prstGeom prst="rect">
            <a:avLst/>
          </a:prstGeom>
          <a:noFill/>
          <a:ln cap="sq">
            <a:noFill/>
          </a:ln>
        </p:spPr>
        <p:txBody>
          <a:bodyPr vert="horz" wrap="square" lIns="0" tIns="0" rIns="0" bIns="0" rtlCol="0" anchor="t"/>
          <a:lstStyle/>
          <a:p>
            <a:pPr algn="l">
              <a:lnSpc>
                <a:spcPct val="130000"/>
              </a:lnSpc>
            </a:pPr>
            <a:r>
              <a:rPr kumimoji="1" lang="en-US" altLang="zh-CN" sz="3600">
                <a:ln w="12700">
                  <a:noFill/>
                </a:ln>
                <a:solidFill>
                  <a:srgbClr val="FFFFFF">
                    <a:alpha val="100000"/>
                  </a:srgbClr>
                </a:solidFill>
                <a:latin typeface="OPPOSans H" panose="00020600040101010101" charset="-122"/>
                <a:ea typeface="OPPOSans H" panose="00020600040101010101" charset="-122"/>
                <a:cs typeface="OPPOSans H" panose="00020600040101010101" charset="-122"/>
              </a:rPr>
              <a:t>项目总结与心得</a:t>
            </a:r>
            <a:endParaRPr kumimoji="1" lang="zh-CN" altLang="en-US"/>
          </a:p>
        </p:txBody>
      </p:sp>
      <p:sp>
        <p:nvSpPr>
          <p:cNvPr id="18" name="标题 1"/>
          <p:cNvSpPr txBox="1"/>
          <p:nvPr/>
        </p:nvSpPr>
        <p:spPr>
          <a:xfrm>
            <a:off x="7660671" y="21728"/>
            <a:ext cx="2061792" cy="2376882"/>
          </a:xfrm>
          <a:prstGeom prst="rect">
            <a:avLst/>
          </a:prstGeom>
          <a:noFill/>
          <a:ln cap="sq">
            <a:noFill/>
          </a:ln>
        </p:spPr>
        <p:txBody>
          <a:bodyPr vert="horz" wrap="square" lIns="0" tIns="0" rIns="0" bIns="0" rtlCol="0" anchor="b"/>
          <a:lstStyle/>
          <a:p>
            <a:pPr algn="l">
              <a:lnSpc>
                <a:spcPct val="110000"/>
              </a:lnSpc>
            </a:pPr>
            <a:r>
              <a:rPr kumimoji="1" lang="en-US" altLang="zh-CN" sz="6600">
                <a:ln w="12700">
                  <a:noFill/>
                </a:ln>
                <a:solidFill>
                  <a:srgbClr val="6AEFA9">
                    <a:alpha val="100000"/>
                  </a:srgbClr>
                </a:solidFill>
                <a:latin typeface="OPPOSans H" panose="00020600040101010101" charset="-122"/>
                <a:ea typeface="OPPOSans H" panose="00020600040101010101" charset="-122"/>
                <a:cs typeface="OPPOSans H" panose="00020600040101010101" charset="-122"/>
              </a:rPr>
              <a:t>05</a:t>
            </a:r>
            <a:endParaRPr kumimoji="1"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1" y="1"/>
            <a:ext cx="12192000" cy="6858000"/>
          </a:xfrm>
          <a:prstGeom prst="rect">
            <a:avLst/>
          </a:prstGeom>
          <a:solidFill>
            <a:schemeClr val="accent1">
              <a:lumMod val="20000"/>
              <a:lumOff val="80000"/>
              <a:alpha val="4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flipH="1">
            <a:off x="3711867" y="1936709"/>
            <a:ext cx="1431874" cy="667249"/>
          </a:xfrm>
          <a:prstGeom prst="flowChartOnlineStorag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a:off x="1857900" y="3306595"/>
            <a:ext cx="4903200" cy="1028198"/>
          </a:xfrm>
          <a:prstGeom prst="rect">
            <a:avLst/>
          </a:prstGeom>
          <a:noFill/>
          <a:ln>
            <a:noFill/>
          </a:ln>
        </p:spPr>
        <p:txBody>
          <a:bodyPr vert="horz" wrap="square" lIns="0" tIns="0" rIns="0" bIns="0" rtlCol="0" anchor="t"/>
          <a:lstStyle/>
          <a:p>
            <a:pPr algn="r">
              <a:lnSpc>
                <a:spcPct val="150000"/>
              </a:lnSpc>
            </a:pPr>
            <a:r>
              <a:rPr kumimoji="1" lang="en-US" altLang="zh-CN" sz="1400">
                <a:ln w="12700">
                  <a:noFill/>
                </a:ln>
                <a:solidFill>
                  <a:srgbClr val="262626">
                    <a:alpha val="100000"/>
                  </a:srgbClr>
                </a:solidFill>
                <a:latin typeface="Source Han Sans" panose="020B0500000000000000" charset="-122"/>
                <a:ea typeface="Source Han Sans" panose="020B0500000000000000" charset="-122"/>
                <a:cs typeface="Source Han Sans" panose="020B0500000000000000" charset="-122"/>
              </a:rPr>
              <a:t>在项目开发过程中，遇到的技术挑战包括客户端连接管理和跨平台兼容性问题，通过调试和配置成功解决。</a:t>
            </a:r>
            <a:endParaRPr kumimoji="1" lang="zh-CN" altLang="en-US"/>
          </a:p>
        </p:txBody>
      </p:sp>
      <p:sp>
        <p:nvSpPr>
          <p:cNvPr id="5" name="标题 1"/>
          <p:cNvSpPr txBox="1"/>
          <p:nvPr/>
        </p:nvSpPr>
        <p:spPr>
          <a:xfrm>
            <a:off x="4083931" y="1893343"/>
            <a:ext cx="880825" cy="753979"/>
          </a:xfrm>
          <a:prstGeom prst="rect">
            <a:avLst/>
          </a:prstGeom>
          <a:noFill/>
          <a:ln>
            <a:noFill/>
          </a:ln>
        </p:spPr>
        <p:txBody>
          <a:bodyPr vert="horz" wrap="square" lIns="0" tIns="0" rIns="0" bIns="0" rtlCol="0" anchor="ctr"/>
          <a:lstStyle/>
          <a:p>
            <a:pPr algn="ctr">
              <a:lnSpc>
                <a:spcPct val="130000"/>
              </a:lnSpc>
            </a:pPr>
            <a:r>
              <a:rPr kumimoji="1" lang="en-US" altLang="zh-CN" sz="2800">
                <a:ln w="12700">
                  <a:noFill/>
                </a:ln>
                <a:solidFill>
                  <a:srgbClr val="FFFFFF">
                    <a:alpha val="100000"/>
                  </a:srgbClr>
                </a:solidFill>
                <a:latin typeface="Source Han Sans" panose="020B0500000000000000" charset="-122"/>
                <a:ea typeface="Source Han Sans" panose="020B0500000000000000" charset="-122"/>
                <a:cs typeface="Source Han Sans" panose="020B0500000000000000" charset="-122"/>
              </a:rPr>
              <a:t>01</a:t>
            </a:r>
            <a:endParaRPr kumimoji="1" lang="zh-CN" altLang="en-US"/>
          </a:p>
        </p:txBody>
      </p:sp>
      <p:sp>
        <p:nvSpPr>
          <p:cNvPr id="6" name="标题 1"/>
          <p:cNvSpPr txBox="1"/>
          <p:nvPr/>
        </p:nvSpPr>
        <p:spPr>
          <a:xfrm>
            <a:off x="1857900" y="2929606"/>
            <a:ext cx="4903200" cy="376990"/>
          </a:xfrm>
          <a:prstGeom prst="rect">
            <a:avLst/>
          </a:prstGeom>
          <a:noFill/>
          <a:ln>
            <a:noFill/>
          </a:ln>
        </p:spPr>
        <p:txBody>
          <a:bodyPr vert="horz" wrap="square" lIns="0" tIns="0" rIns="0" bIns="0" rtlCol="0" anchor="b"/>
          <a:lstStyle/>
          <a:p>
            <a:pPr algn="r">
              <a:lnSpc>
                <a:spcPct val="130000"/>
              </a:lnSpc>
            </a:pPr>
            <a:r>
              <a:rPr kumimoji="1" lang="en-US" altLang="zh-CN" sz="1600">
                <a:ln w="12700">
                  <a:noFill/>
                </a:ln>
                <a:solidFill>
                  <a:srgbClr val="262626">
                    <a:alpha val="100000"/>
                  </a:srgbClr>
                </a:solidFill>
                <a:latin typeface="Source Han Sans CN Bold" panose="020B0800000000000000" charset="-122"/>
                <a:ea typeface="Source Han Sans CN Bold" panose="020B0800000000000000" charset="-122"/>
                <a:cs typeface="Source Han Sans CN Bold" panose="020B0800000000000000" charset="-122"/>
              </a:rPr>
              <a:t>项目的技术挑战与解决方案</a:t>
            </a:r>
            <a:endParaRPr kumimoji="1" lang="zh-CN" altLang="en-US"/>
          </a:p>
        </p:txBody>
      </p:sp>
      <p:sp>
        <p:nvSpPr>
          <p:cNvPr id="7" name="标题 1"/>
          <p:cNvSpPr txBox="1"/>
          <p:nvPr/>
        </p:nvSpPr>
        <p:spPr>
          <a:xfrm>
            <a:off x="5418876" y="1926808"/>
            <a:ext cx="4902524" cy="1028198"/>
          </a:xfrm>
          <a:prstGeom prst="rect">
            <a:avLst/>
          </a:prstGeom>
          <a:noFill/>
          <a:ln>
            <a:noFill/>
          </a:ln>
        </p:spPr>
        <p:txBody>
          <a:bodyPr vert="horz" wrap="square" lIns="0" tIns="0" rIns="0" bIns="0" rtlCol="0" anchor="t"/>
          <a:lstStyle/>
          <a:p>
            <a:pPr algn="l">
              <a:lnSpc>
                <a:spcPct val="150000"/>
              </a:lnSpc>
            </a:pPr>
            <a:r>
              <a:rPr kumimoji="1" lang="en-US" altLang="zh-CN" sz="1400">
                <a:ln w="12700">
                  <a:noFill/>
                </a:ln>
                <a:solidFill>
                  <a:srgbClr val="262626">
                    <a:alpha val="100000"/>
                  </a:srgbClr>
                </a:solidFill>
                <a:latin typeface="Source Han Sans" panose="020B0500000000000000" charset="-122"/>
                <a:ea typeface="Source Han Sans" panose="020B0500000000000000" charset="-122"/>
                <a:cs typeface="Source Han Sans" panose="020B0500000000000000" charset="-122"/>
              </a:rPr>
              <a:t>项目成功实现了一个命令行界面的MQTT客户端模拟器，支持连接到指定的MQTT服务器，并进行消息通信。</a:t>
            </a:r>
            <a:endParaRPr kumimoji="1" lang="zh-CN" altLang="en-US"/>
          </a:p>
        </p:txBody>
      </p:sp>
      <p:sp>
        <p:nvSpPr>
          <p:cNvPr id="8" name="标题 1"/>
          <p:cNvSpPr txBox="1"/>
          <p:nvPr/>
        </p:nvSpPr>
        <p:spPr>
          <a:xfrm>
            <a:off x="5418876" y="1549820"/>
            <a:ext cx="4902524" cy="376990"/>
          </a:xfrm>
          <a:prstGeom prst="rect">
            <a:avLst/>
          </a:prstGeom>
          <a:noFill/>
          <a:ln>
            <a:noFill/>
          </a:ln>
        </p:spPr>
        <p:txBody>
          <a:bodyPr vert="horz" wrap="square" lIns="0" tIns="0" rIns="0" bIns="0" rtlCol="0" anchor="b"/>
          <a:lstStyle/>
          <a:p>
            <a:pPr algn="l">
              <a:lnSpc>
                <a:spcPct val="130000"/>
              </a:lnSpc>
            </a:pPr>
            <a:r>
              <a:rPr kumimoji="1" lang="en-US" altLang="zh-CN" sz="1600">
                <a:ln w="12700">
                  <a:noFill/>
                </a:ln>
                <a:solidFill>
                  <a:srgbClr val="262626">
                    <a:alpha val="100000"/>
                  </a:srgbClr>
                </a:solidFill>
                <a:latin typeface="Source Han Sans CN Bold" panose="020B0800000000000000" charset="-122"/>
                <a:ea typeface="Source Han Sans CN Bold" panose="020B0800000000000000" charset="-122"/>
                <a:cs typeface="Source Han Sans CN Bold" panose="020B0800000000000000" charset="-122"/>
              </a:rPr>
              <a:t>MQTT客户端模拟器的主要功能</a:t>
            </a:r>
            <a:endParaRPr kumimoji="1" lang="zh-CN" altLang="en-US"/>
          </a:p>
        </p:txBody>
      </p:sp>
      <p:sp>
        <p:nvSpPr>
          <p:cNvPr id="9" name="标题 1"/>
          <p:cNvSpPr txBox="1"/>
          <p:nvPr/>
        </p:nvSpPr>
        <p:spPr>
          <a:xfrm>
            <a:off x="7064667" y="3255211"/>
            <a:ext cx="1431874" cy="667249"/>
          </a:xfrm>
          <a:prstGeom prst="flowChartOnlineStorag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0" name="标题 1"/>
          <p:cNvSpPr txBox="1"/>
          <p:nvPr/>
        </p:nvSpPr>
        <p:spPr>
          <a:xfrm>
            <a:off x="7340192" y="3211845"/>
            <a:ext cx="880825" cy="753979"/>
          </a:xfrm>
          <a:prstGeom prst="rect">
            <a:avLst/>
          </a:prstGeom>
          <a:noFill/>
          <a:ln>
            <a:noFill/>
          </a:ln>
        </p:spPr>
        <p:txBody>
          <a:bodyPr vert="horz" wrap="square" lIns="0" tIns="0" rIns="0" bIns="0" rtlCol="0" anchor="ctr"/>
          <a:lstStyle/>
          <a:p>
            <a:pPr algn="ctr">
              <a:lnSpc>
                <a:spcPct val="130000"/>
              </a:lnSpc>
            </a:pPr>
            <a:r>
              <a:rPr kumimoji="1" lang="en-US" altLang="zh-CN" sz="2800">
                <a:ln w="12700">
                  <a:noFill/>
                </a:ln>
                <a:solidFill>
                  <a:srgbClr val="FFFFFF">
                    <a:alpha val="100000"/>
                  </a:srgbClr>
                </a:solidFill>
                <a:latin typeface="Source Han Sans" panose="020B0500000000000000" charset="-122"/>
                <a:ea typeface="Source Han Sans" panose="020B0500000000000000" charset="-122"/>
                <a:cs typeface="Source Han Sans" panose="020B0500000000000000" charset="-122"/>
              </a:rPr>
              <a:t>02</a:t>
            </a:r>
            <a:endParaRPr kumimoji="1" lang="zh-CN" altLang="en-US"/>
          </a:p>
        </p:txBody>
      </p:sp>
      <p:sp>
        <p:nvSpPr>
          <p:cNvPr id="11" name="标题 1"/>
          <p:cNvSpPr txBox="1"/>
          <p:nvPr/>
        </p:nvSpPr>
        <p:spPr>
          <a:xfrm>
            <a:off x="5418876" y="4686383"/>
            <a:ext cx="4902524" cy="1028198"/>
          </a:xfrm>
          <a:prstGeom prst="rect">
            <a:avLst/>
          </a:prstGeom>
          <a:noFill/>
          <a:ln>
            <a:noFill/>
          </a:ln>
        </p:spPr>
        <p:txBody>
          <a:bodyPr vert="horz" wrap="square" lIns="0" tIns="0" rIns="0" bIns="0" rtlCol="0" anchor="t"/>
          <a:lstStyle/>
          <a:p>
            <a:pPr algn="l">
              <a:lnSpc>
                <a:spcPct val="150000"/>
              </a:lnSpc>
            </a:pPr>
            <a:r>
              <a:rPr kumimoji="1" lang="en-US" altLang="zh-CN" sz="1400">
                <a:ln w="12700">
                  <a:noFill/>
                </a:ln>
                <a:solidFill>
                  <a:srgbClr val="262626">
                    <a:alpha val="100000"/>
                  </a:srgbClr>
                </a:solidFill>
                <a:latin typeface="Source Han Sans" panose="020B0500000000000000" charset="-122"/>
                <a:ea typeface="Source Han Sans" panose="020B0500000000000000" charset="-122"/>
                <a:cs typeface="Source Han Sans" panose="020B0500000000000000" charset="-122"/>
              </a:rPr>
              <a:t>通过本项目，深入理解了MQTT协议的基本原理，并掌握了如何通过编程实现协议的底层操作，为后续的物联网项目开发打下了坚实的基础。</a:t>
            </a:r>
            <a:endParaRPr kumimoji="1" lang="zh-CN" altLang="en-US"/>
          </a:p>
        </p:txBody>
      </p:sp>
      <p:sp>
        <p:nvSpPr>
          <p:cNvPr id="12" name="标题 1"/>
          <p:cNvSpPr txBox="1"/>
          <p:nvPr/>
        </p:nvSpPr>
        <p:spPr>
          <a:xfrm>
            <a:off x="5418876" y="4309394"/>
            <a:ext cx="4902524" cy="376990"/>
          </a:xfrm>
          <a:prstGeom prst="rect">
            <a:avLst/>
          </a:prstGeom>
          <a:noFill/>
          <a:ln>
            <a:noFill/>
          </a:ln>
        </p:spPr>
        <p:txBody>
          <a:bodyPr vert="horz" wrap="square" lIns="0" tIns="0" rIns="0" bIns="0" rtlCol="0" anchor="b"/>
          <a:lstStyle/>
          <a:p>
            <a:pPr algn="l">
              <a:lnSpc>
                <a:spcPct val="130000"/>
              </a:lnSpc>
            </a:pPr>
            <a:r>
              <a:rPr kumimoji="1" lang="en-US" altLang="zh-CN" sz="1600">
                <a:ln w="12700">
                  <a:noFill/>
                </a:ln>
                <a:solidFill>
                  <a:srgbClr val="262626">
                    <a:alpha val="100000"/>
                  </a:srgbClr>
                </a:solidFill>
                <a:latin typeface="Source Han Sans CN Bold" panose="020B0800000000000000" charset="-122"/>
                <a:ea typeface="Source Han Sans CN Bold" panose="020B0800000000000000" charset="-122"/>
                <a:cs typeface="Source Han Sans CN Bold" panose="020B0800000000000000" charset="-122"/>
              </a:rPr>
              <a:t>项目的实际应用价值</a:t>
            </a:r>
            <a:endParaRPr kumimoji="1" lang="zh-CN" altLang="en-US"/>
          </a:p>
        </p:txBody>
      </p:sp>
      <p:sp>
        <p:nvSpPr>
          <p:cNvPr id="13" name="标题 1"/>
          <p:cNvSpPr txBox="1"/>
          <p:nvPr/>
        </p:nvSpPr>
        <p:spPr>
          <a:xfrm flipH="1">
            <a:off x="3711867" y="4573394"/>
            <a:ext cx="1431874" cy="667249"/>
          </a:xfrm>
          <a:prstGeom prst="flowChartOnlineStorag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4" name="标题 1"/>
          <p:cNvSpPr txBox="1"/>
          <p:nvPr/>
        </p:nvSpPr>
        <p:spPr>
          <a:xfrm>
            <a:off x="3987392" y="4530029"/>
            <a:ext cx="880825" cy="753979"/>
          </a:xfrm>
          <a:prstGeom prst="rect">
            <a:avLst/>
          </a:prstGeom>
          <a:noFill/>
          <a:ln>
            <a:noFill/>
          </a:ln>
        </p:spPr>
        <p:txBody>
          <a:bodyPr vert="horz" wrap="square" lIns="0" tIns="0" rIns="0" bIns="0" rtlCol="0" anchor="ctr"/>
          <a:lstStyle/>
          <a:p>
            <a:pPr algn="ctr">
              <a:lnSpc>
                <a:spcPct val="130000"/>
              </a:lnSpc>
            </a:pPr>
            <a:r>
              <a:rPr kumimoji="1" lang="en-US" altLang="zh-CN" sz="2800">
                <a:ln w="12700">
                  <a:noFill/>
                </a:ln>
                <a:solidFill>
                  <a:srgbClr val="FFFFFF">
                    <a:alpha val="100000"/>
                  </a:srgbClr>
                </a:solidFill>
                <a:latin typeface="Source Han Sans" panose="020B0500000000000000" charset="-122"/>
                <a:ea typeface="Source Han Sans" panose="020B0500000000000000" charset="-122"/>
                <a:cs typeface="Source Han Sans" panose="020B0500000000000000" charset="-122"/>
              </a:rPr>
              <a:t>03</a:t>
            </a:r>
            <a:endParaRPr kumimoji="1" lang="zh-CN" altLang="en-US"/>
          </a:p>
        </p:txBody>
      </p:sp>
      <p:sp>
        <p:nvSpPr>
          <p:cNvPr id="15" name="标题 1"/>
          <p:cNvSpPr txBox="1"/>
          <p:nvPr/>
        </p:nvSpPr>
        <p:spPr>
          <a:xfrm>
            <a:off x="200025" y="392345"/>
            <a:ext cx="7589083" cy="612000"/>
          </a:xfrm>
          <a:prstGeom prst="roundRect">
            <a:avLst>
              <a:gd name="adj" fmla="val 50000"/>
            </a:avLst>
          </a:prstGeom>
          <a:gradFill>
            <a:gsLst>
              <a:gs pos="0">
                <a:schemeClr val="bg1">
                  <a:lumMod val="95000"/>
                </a:schemeClr>
              </a:gs>
              <a:gs pos="80000">
                <a:schemeClr val="bg1"/>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6" name="标题 1"/>
          <p:cNvSpPr txBox="1"/>
          <p:nvPr/>
        </p:nvSpPr>
        <p:spPr>
          <a:xfrm rot="10800000" flipH="1">
            <a:off x="200025" y="390524"/>
            <a:ext cx="616743" cy="616743"/>
          </a:xfrm>
          <a:prstGeom prst="teardrop">
            <a:avLst/>
          </a:prstGeom>
          <a:gradFill>
            <a:gsLst>
              <a:gs pos="0">
                <a:schemeClr val="accent1">
                  <a:lumMod val="75000"/>
                </a:schemeClr>
              </a:gs>
              <a:gs pos="100000">
                <a:schemeClr val="accent1">
                  <a:lumMod val="60000"/>
                  <a:lumOff val="40000"/>
                </a:schemeClr>
              </a:gs>
            </a:gsLst>
            <a:lin ang="54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7" name="标题 1"/>
          <p:cNvSpPr txBox="1"/>
          <p:nvPr/>
        </p:nvSpPr>
        <p:spPr>
          <a:xfrm>
            <a:off x="986232" y="479718"/>
            <a:ext cx="10858500" cy="468000"/>
          </a:xfrm>
          <a:prstGeom prst="rect">
            <a:avLst/>
          </a:prstGeom>
          <a:noFill/>
          <a:ln>
            <a:noFill/>
          </a:ln>
        </p:spPr>
        <p:txBody>
          <a:bodyPr vert="horz" wrap="square" lIns="0" tIns="0" rIns="0" bIns="0" rtlCol="0" anchor="ctr"/>
          <a:lstStyle/>
          <a:p>
            <a:pPr algn="l">
              <a:lnSpc>
                <a:spcPct val="110000"/>
              </a:lnSpc>
            </a:pPr>
            <a:r>
              <a:rPr kumimoji="1" lang="en-US" altLang="zh-CN" sz="2800">
                <a:ln w="12700">
                  <a:noFill/>
                </a:ln>
                <a:solidFill>
                  <a:srgbClr val="262626">
                    <a:alpha val="100000"/>
                  </a:srgbClr>
                </a:solidFill>
                <a:latin typeface="Source Han Sans CN Bold" panose="020B0800000000000000" charset="-122"/>
                <a:ea typeface="Source Han Sans CN Bold" panose="020B0800000000000000" charset="-122"/>
                <a:cs typeface="Source Han Sans CN Bold" panose="020B0800000000000000" charset="-122"/>
              </a:rPr>
              <a:t>项目目标与实现成果</a:t>
            </a:r>
            <a:endParaRPr kumimoji="1"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1" y="1"/>
            <a:ext cx="12192000" cy="6858000"/>
          </a:xfrm>
          <a:prstGeom prst="rect">
            <a:avLst/>
          </a:prstGeom>
          <a:gradFill>
            <a:gsLst>
              <a:gs pos="0">
                <a:schemeClr val="tx1">
                  <a:lumMod val="95000"/>
                  <a:lumOff val="5000"/>
                </a:schemeClr>
              </a:gs>
              <a:gs pos="53000">
                <a:schemeClr val="tx1">
                  <a:lumMod val="95000"/>
                  <a:lumOff val="5000"/>
                </a:schemeClr>
              </a:gs>
              <a:gs pos="100000">
                <a:schemeClr val="accent2">
                  <a:lumMod val="50000"/>
                </a:schemeClr>
              </a:gs>
            </a:gsLst>
            <a:lin ang="186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7479018" y="227242"/>
            <a:ext cx="4712982" cy="4836695"/>
          </a:xfrm>
          <a:custGeom>
            <a:avLst/>
            <a:gdLst>
              <a:gd name="connsiteX0" fmla="*/ 4712254 w 4712982"/>
              <a:gd name="connsiteY0" fmla="*/ 0 h 4836695"/>
              <a:gd name="connsiteX1" fmla="*/ 4712982 w 4712982"/>
              <a:gd name="connsiteY1" fmla="*/ 0 h 4836695"/>
              <a:gd name="connsiteX2" fmla="*/ 4712982 w 4712982"/>
              <a:gd name="connsiteY2" fmla="*/ 2817475 h 4836695"/>
              <a:gd name="connsiteX3" fmla="*/ 4711781 w 4712982"/>
              <a:gd name="connsiteY3" fmla="*/ 2851379 h 4836695"/>
              <a:gd name="connsiteX4" fmla="*/ 4501920 w 4712982"/>
              <a:gd name="connsiteY4" fmla="*/ 3048792 h 4836695"/>
              <a:gd name="connsiteX5" fmla="*/ 216337 w 4712982"/>
              <a:gd name="connsiteY5" fmla="*/ 4830987 h 4836695"/>
              <a:gd name="connsiteX6" fmla="*/ 0 w 4712982"/>
              <a:gd name="connsiteY6" fmla="*/ 4836695 h 4836695"/>
              <a:gd name="connsiteX7" fmla="*/ 294917 w 4712982"/>
              <a:gd name="connsiteY7" fmla="*/ 4752663 h 4836695"/>
              <a:gd name="connsiteX8" fmla="*/ 4594931 w 4712982"/>
              <a:gd name="connsiteY8" fmla="*/ 407333 h 4836695"/>
            </a:gdLst>
            <a:ahLst/>
            <a:cxnLst/>
            <a:rect l="l" t="t" r="r" b="b"/>
            <a:pathLst>
              <a:path w="4712982" h="4836695">
                <a:moveTo>
                  <a:pt x="4712254" y="0"/>
                </a:moveTo>
                <a:lnTo>
                  <a:pt x="4712982" y="0"/>
                </a:lnTo>
                <a:lnTo>
                  <a:pt x="4712982" y="2817475"/>
                </a:lnTo>
                <a:lnTo>
                  <a:pt x="4711781" y="2851379"/>
                </a:lnTo>
                <a:cubicBezTo>
                  <a:pt x="4657870" y="2913173"/>
                  <a:pt x="4555831" y="2986997"/>
                  <a:pt x="4501920" y="3048792"/>
                </a:cubicBezTo>
                <a:cubicBezTo>
                  <a:pt x="3252016" y="4004796"/>
                  <a:pt x="1904841" y="4741688"/>
                  <a:pt x="216337" y="4830987"/>
                </a:cubicBezTo>
                <a:lnTo>
                  <a:pt x="0" y="4836695"/>
                </a:lnTo>
                <a:lnTo>
                  <a:pt x="294917" y="4752663"/>
                </a:lnTo>
                <a:cubicBezTo>
                  <a:pt x="2316540" y="4119759"/>
                  <a:pt x="3922191" y="2478835"/>
                  <a:pt x="4594931" y="407333"/>
                </a:cubicBezTo>
                <a:close/>
              </a:path>
            </a:pathLst>
          </a:custGeom>
          <a:gradFill>
            <a:gsLst>
              <a:gs pos="0">
                <a:schemeClr val="accent1"/>
              </a:gs>
              <a:gs pos="100000">
                <a:schemeClr val="accent1">
                  <a:alpha val="0"/>
                </a:schemeClr>
              </a:gs>
            </a:gsLst>
            <a:lin ang="5400000" scaled="0"/>
          </a:gradFill>
          <a:ln w="12700" cap="flat">
            <a:noFill/>
            <a:miter/>
          </a:ln>
          <a:effectLst/>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rot="896606">
            <a:off x="1127960" y="2235759"/>
            <a:ext cx="11560676" cy="4871695"/>
          </a:xfrm>
          <a:custGeom>
            <a:avLst/>
            <a:gdLst>
              <a:gd name="connsiteX0" fmla="*/ 10609946 w 11560676"/>
              <a:gd name="connsiteY0" fmla="*/ 0 h 4871695"/>
              <a:gd name="connsiteX1" fmla="*/ 11560676 w 11560676"/>
              <a:gd name="connsiteY1" fmla="*/ 3562238 h 4871695"/>
              <a:gd name="connsiteX2" fmla="*/ 7166115 w 11560676"/>
              <a:gd name="connsiteY2" fmla="*/ 4735108 h 4871695"/>
              <a:gd name="connsiteX3" fmla="*/ 6842224 w 11560676"/>
              <a:gd name="connsiteY3" fmla="*/ 4770864 h 4871695"/>
              <a:gd name="connsiteX4" fmla="*/ 4751066 w 11560676"/>
              <a:gd name="connsiteY4" fmla="*/ 4871695 h 4871695"/>
              <a:gd name="connsiteX5" fmla="*/ 252570 w 11560676"/>
              <a:gd name="connsiteY5" fmla="*/ 4382286 h 4871695"/>
              <a:gd name="connsiteX6" fmla="*/ 0 w 11560676"/>
              <a:gd name="connsiteY6" fmla="*/ 4320413 h 4871695"/>
              <a:gd name="connsiteX7" fmla="*/ 20763 w 11560676"/>
              <a:gd name="connsiteY7" fmla="*/ 4323062 h 4871695"/>
              <a:gd name="connsiteX8" fmla="*/ 5402936 w 11560676"/>
              <a:gd name="connsiteY8" fmla="*/ 3574296 h 4871695"/>
              <a:gd name="connsiteX9" fmla="*/ 10556040 w 11560676"/>
              <a:gd name="connsiteY9" fmla="*/ 71557 h 4871695"/>
            </a:gdLst>
            <a:ahLst/>
            <a:cxnLst/>
            <a:rect l="l" t="t" r="r" b="b"/>
            <a:pathLst>
              <a:path w="11560676" h="4871695">
                <a:moveTo>
                  <a:pt x="10609946" y="0"/>
                </a:moveTo>
                <a:lnTo>
                  <a:pt x="11560676" y="3562238"/>
                </a:lnTo>
                <a:lnTo>
                  <a:pt x="7166115" y="4735108"/>
                </a:lnTo>
                <a:lnTo>
                  <a:pt x="6842224" y="4770864"/>
                </a:lnTo>
                <a:cubicBezTo>
                  <a:pt x="6166761" y="4836976"/>
                  <a:pt x="5467390" y="4871695"/>
                  <a:pt x="4751066" y="4871695"/>
                </a:cubicBezTo>
                <a:cubicBezTo>
                  <a:pt x="3139335" y="4871695"/>
                  <a:pt x="1613433" y="4695929"/>
                  <a:pt x="252570" y="4382286"/>
                </a:cubicBezTo>
                <a:lnTo>
                  <a:pt x="0" y="4320413"/>
                </a:lnTo>
                <a:lnTo>
                  <a:pt x="20763" y="4323062"/>
                </a:lnTo>
                <a:cubicBezTo>
                  <a:pt x="1619916" y="4495585"/>
                  <a:pt x="3505421" y="4263363"/>
                  <a:pt x="5402936" y="3574296"/>
                </a:cubicBezTo>
                <a:cubicBezTo>
                  <a:pt x="7635059" y="2763719"/>
                  <a:pt x="9448790" y="1478941"/>
                  <a:pt x="10556040" y="71557"/>
                </a:cubicBezTo>
                <a:close/>
              </a:path>
            </a:pathLst>
          </a:custGeom>
          <a:gradFill>
            <a:gsLst>
              <a:gs pos="0">
                <a:schemeClr val="accent1">
                  <a:lumMod val="60000"/>
                  <a:lumOff val="40000"/>
                </a:schemeClr>
              </a:gs>
              <a:gs pos="100000">
                <a:schemeClr val="accent1">
                  <a:alpha val="0"/>
                </a:schemeClr>
              </a:gs>
            </a:gsLst>
            <a:lin ang="0" scaled="0"/>
          </a:gradFill>
          <a:ln w="12700" cap="flat">
            <a:noFill/>
            <a:miter/>
          </a:ln>
          <a:effectLst/>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rot="2906663" flipH="1" flipV="1">
            <a:off x="-437415" y="5252502"/>
            <a:ext cx="4288597" cy="2179346"/>
          </a:xfrm>
          <a:custGeom>
            <a:avLst/>
            <a:gdLst>
              <a:gd name="connsiteX0" fmla="*/ 4288597 w 4288597"/>
              <a:gd name="connsiteY0" fmla="*/ 709524 h 2179346"/>
              <a:gd name="connsiteX1" fmla="*/ 4102852 w 4288597"/>
              <a:gd name="connsiteY1" fmla="*/ 834407 h 2179346"/>
              <a:gd name="connsiteX2" fmla="*/ 269444 w 4288597"/>
              <a:gd name="connsiteY2" fmla="*/ 2171423 h 2179346"/>
              <a:gd name="connsiteX3" fmla="*/ 0 w 4288597"/>
              <a:gd name="connsiteY3" fmla="*/ 2179346 h 2179346"/>
              <a:gd name="connsiteX4" fmla="*/ 367314 w 4288597"/>
              <a:gd name="connsiteY4" fmla="*/ 2062703 h 2179346"/>
              <a:gd name="connsiteX5" fmla="*/ 3320640 w 4288597"/>
              <a:gd name="connsiteY5" fmla="*/ 173305 h 2179346"/>
              <a:gd name="connsiteX6" fmla="*/ 3488192 w 4288597"/>
              <a:gd name="connsiteY6" fmla="*/ 0 h 2179346"/>
            </a:gdLst>
            <a:ahLst/>
            <a:cxnLst/>
            <a:rect l="l" t="t" r="r" b="b"/>
            <a:pathLst>
              <a:path w="4288597" h="2179346">
                <a:moveTo>
                  <a:pt x="4288597" y="709524"/>
                </a:moveTo>
                <a:lnTo>
                  <a:pt x="4102852" y="834407"/>
                </a:lnTo>
                <a:cubicBezTo>
                  <a:pt x="2960134" y="1576109"/>
                  <a:pt x="1715256" y="2086204"/>
                  <a:pt x="269444" y="2171423"/>
                </a:cubicBezTo>
                <a:lnTo>
                  <a:pt x="0" y="2179346"/>
                </a:lnTo>
                <a:lnTo>
                  <a:pt x="367314" y="2062703"/>
                </a:lnTo>
                <a:cubicBezTo>
                  <a:pt x="1468892" y="1678349"/>
                  <a:pt x="2471306" y="1026176"/>
                  <a:pt x="3320640" y="173305"/>
                </a:cubicBezTo>
                <a:lnTo>
                  <a:pt x="3488192" y="0"/>
                </a:lnTo>
                <a:close/>
              </a:path>
            </a:pathLst>
          </a:custGeom>
          <a:gradFill>
            <a:gsLst>
              <a:gs pos="0">
                <a:schemeClr val="accent1">
                  <a:alpha val="0"/>
                </a:schemeClr>
              </a:gs>
              <a:gs pos="100000">
                <a:schemeClr val="accent1">
                  <a:lumMod val="60000"/>
                  <a:lumOff val="40000"/>
                </a:schemeClr>
              </a:gs>
            </a:gsLst>
            <a:lin ang="0" scaled="0"/>
          </a:gradFill>
          <a:ln w="12700" cap="flat">
            <a:noFill/>
            <a:miter/>
          </a:ln>
          <a:effectLst/>
        </p:spPr>
        <p:txBody>
          <a:bodyPr vert="horz" wrap="square" lIns="91440" tIns="45720" rIns="91440" bIns="45720" rtlCol="0" anchor="ctr"/>
          <a:lstStyle/>
          <a:p>
            <a:pPr algn="ctr">
              <a:lnSpc>
                <a:spcPct val="110000"/>
              </a:lnSpc>
            </a:pPr>
            <a:endParaRPr kumimoji="1" lang="zh-CN" altLang="en-US"/>
          </a:p>
        </p:txBody>
      </p:sp>
      <p:grpSp>
        <p:nvGrpSpPr>
          <p:cNvPr id="6" name="组合 5"/>
          <p:cNvGrpSpPr/>
          <p:nvPr/>
        </p:nvGrpSpPr>
        <p:grpSpPr>
          <a:xfrm>
            <a:off x="4475858" y="-352425"/>
            <a:ext cx="6141411" cy="5369593"/>
            <a:chOff x="4475858" y="-352425"/>
            <a:chExt cx="6141411" cy="5369593"/>
          </a:xfrm>
        </p:grpSpPr>
        <p:sp>
          <p:nvSpPr>
            <p:cNvPr id="7" name="标题 1"/>
            <p:cNvSpPr txBox="1"/>
            <p:nvPr/>
          </p:nvSpPr>
          <p:spPr>
            <a:xfrm>
              <a:off x="4475858" y="21727"/>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8" name="标题 1"/>
            <p:cNvSpPr txBox="1"/>
            <p:nvPr/>
          </p:nvSpPr>
          <p:spPr>
            <a:xfrm>
              <a:off x="4681521" y="-25042"/>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9" name="标题 1"/>
            <p:cNvSpPr txBox="1"/>
            <p:nvPr/>
          </p:nvSpPr>
          <p:spPr>
            <a:xfrm>
              <a:off x="4887184" y="-71811"/>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10" name="标题 1"/>
            <p:cNvSpPr txBox="1"/>
            <p:nvPr/>
          </p:nvSpPr>
          <p:spPr>
            <a:xfrm>
              <a:off x="5092847" y="-118580"/>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11" name="标题 1"/>
            <p:cNvSpPr txBox="1"/>
            <p:nvPr/>
          </p:nvSpPr>
          <p:spPr>
            <a:xfrm>
              <a:off x="5298510" y="-165349"/>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12" name="标题 1"/>
            <p:cNvSpPr txBox="1"/>
            <p:nvPr/>
          </p:nvSpPr>
          <p:spPr>
            <a:xfrm>
              <a:off x="5504174" y="-212118"/>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13" name="标题 1"/>
            <p:cNvSpPr txBox="1"/>
            <p:nvPr/>
          </p:nvSpPr>
          <p:spPr>
            <a:xfrm>
              <a:off x="5709837" y="-258887"/>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14" name="标题 1"/>
            <p:cNvSpPr txBox="1"/>
            <p:nvPr/>
          </p:nvSpPr>
          <p:spPr>
            <a:xfrm>
              <a:off x="5915500" y="-305656"/>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15" name="标题 1"/>
            <p:cNvSpPr txBox="1"/>
            <p:nvPr/>
          </p:nvSpPr>
          <p:spPr>
            <a:xfrm>
              <a:off x="6121163" y="-352425"/>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grpSp>
      <p:sp>
        <p:nvSpPr>
          <p:cNvPr id="16" name="标题 1"/>
          <p:cNvSpPr txBox="1"/>
          <p:nvPr/>
        </p:nvSpPr>
        <p:spPr>
          <a:xfrm>
            <a:off x="697586" y="4624452"/>
            <a:ext cx="1739296" cy="246221"/>
          </a:xfrm>
          <a:prstGeom prst="rect">
            <a:avLst/>
          </a:prstGeom>
          <a:noFill/>
          <a:ln>
            <a:noFill/>
          </a:ln>
        </p:spPr>
        <p:txBody>
          <a:bodyPr vert="horz" wrap="square" lIns="0" tIns="0" rIns="0" bIns="0" rtlCol="0" anchor="t"/>
          <a:lstStyle/>
          <a:p>
            <a:pPr algn="l">
              <a:lnSpc>
                <a:spcPct val="100000"/>
              </a:lnSpc>
            </a:pPr>
            <a:r>
              <a:rPr kumimoji="1" lang="en-US" altLang="zh-CN" sz="1600">
                <a:ln w="12700">
                  <a:noFill/>
                </a:ln>
                <a:solidFill>
                  <a:srgbClr val="FFFFFF">
                    <a:alpha val="100000"/>
                  </a:srgbClr>
                </a:solidFill>
                <a:latin typeface="OPPOSans H" panose="00020600040101010101" charset="-122"/>
                <a:ea typeface="OPPOSans H" panose="00020600040101010101" charset="-122"/>
                <a:cs typeface="OPPOSans H" panose="00020600040101010101" charset="-122"/>
              </a:rPr>
              <a:t>汇报人：王际翔</a:t>
            </a:r>
            <a:endParaRPr kumimoji="1" lang="zh-CN" altLang="en-US"/>
          </a:p>
        </p:txBody>
      </p:sp>
      <p:sp>
        <p:nvSpPr>
          <p:cNvPr id="17" name="标题 1"/>
          <p:cNvSpPr txBox="1"/>
          <p:nvPr/>
        </p:nvSpPr>
        <p:spPr>
          <a:xfrm>
            <a:off x="2736772" y="4624452"/>
            <a:ext cx="1974014" cy="246221"/>
          </a:xfrm>
          <a:prstGeom prst="rect">
            <a:avLst/>
          </a:prstGeom>
          <a:noFill/>
          <a:ln>
            <a:noFill/>
          </a:ln>
        </p:spPr>
        <p:txBody>
          <a:bodyPr vert="horz" wrap="square" lIns="0" tIns="0" rIns="0" bIns="0" rtlCol="0" anchor="t"/>
          <a:lstStyle/>
          <a:p>
            <a:pPr algn="l">
              <a:lnSpc>
                <a:spcPct val="100000"/>
              </a:lnSpc>
            </a:pPr>
            <a:r>
              <a:rPr kumimoji="1" lang="en-US" altLang="zh-CN" sz="1600">
                <a:ln w="12700">
                  <a:noFill/>
                </a:ln>
                <a:solidFill>
                  <a:srgbClr val="FFFFFF">
                    <a:alpha val="100000"/>
                  </a:srgbClr>
                </a:solidFill>
                <a:latin typeface="OPPOSans H" panose="00020600040101010101" charset="-122"/>
                <a:ea typeface="OPPOSans H" panose="00020600040101010101" charset="-122"/>
                <a:cs typeface="OPPOSans H" panose="00020600040101010101" charset="-122"/>
              </a:rPr>
              <a:t>时间：2024.12.17</a:t>
            </a:r>
            <a:endParaRPr kumimoji="1" lang="zh-CN" altLang="en-US"/>
          </a:p>
        </p:txBody>
      </p:sp>
      <p:sp>
        <p:nvSpPr>
          <p:cNvPr id="18" name="标题 1"/>
          <p:cNvSpPr txBox="1"/>
          <p:nvPr/>
        </p:nvSpPr>
        <p:spPr>
          <a:xfrm>
            <a:off x="682024" y="1267968"/>
            <a:ext cx="7133047" cy="3075870"/>
          </a:xfrm>
          <a:prstGeom prst="rect">
            <a:avLst/>
          </a:prstGeom>
          <a:noFill/>
          <a:ln cap="sq">
            <a:noFill/>
          </a:ln>
        </p:spPr>
        <p:txBody>
          <a:bodyPr vert="horz" wrap="square" lIns="0" tIns="0" rIns="0" bIns="0" rtlCol="0" anchor="ctr"/>
          <a:lstStyle/>
          <a:p>
            <a:pPr algn="l">
              <a:lnSpc>
                <a:spcPct val="130000"/>
              </a:lnSpc>
            </a:pPr>
            <a:r>
              <a:rPr kumimoji="1" lang="en-US" altLang="zh-CN" sz="4800">
                <a:ln w="12700">
                  <a:noFill/>
                </a:ln>
                <a:solidFill>
                  <a:srgbClr val="6AEFA9">
                    <a:alpha val="100000"/>
                  </a:srgbClr>
                </a:solidFill>
                <a:latin typeface="OPPOSans H" panose="00020600040101010101" charset="-122"/>
                <a:ea typeface="OPPOSans H" panose="00020600040101010101" charset="-122"/>
                <a:cs typeface="OPPOSans H" panose="00020600040101010101" charset="-122"/>
              </a:rPr>
              <a:t>谢谢大家</a:t>
            </a:r>
            <a:endParaRPr kumimoji="1"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1" y="1"/>
            <a:ext cx="12192000" cy="6858000"/>
          </a:xfrm>
          <a:prstGeom prst="rect">
            <a:avLst/>
          </a:prstGeom>
          <a:solidFill>
            <a:schemeClr val="accent1">
              <a:lumMod val="20000"/>
              <a:lumOff val="80000"/>
              <a:alpha val="4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9536" y="-596"/>
            <a:ext cx="12205357" cy="6856229"/>
          </a:xfrm>
          <a:prstGeom prst="rect">
            <a:avLst/>
          </a:prstGeom>
          <a:gradFill>
            <a:gsLst>
              <a:gs pos="0">
                <a:schemeClr val="bg1"/>
              </a:gs>
              <a:gs pos="100000">
                <a:schemeClr val="accent1">
                  <a:lumMod val="20000"/>
                  <a:lumOff val="80000"/>
                  <a:alpha val="20000"/>
                </a:schemeClr>
              </a:gs>
            </a:gsLst>
            <a:lin ang="0" scaled="0"/>
          </a:gradFill>
          <a:ln w="12700" cap="sq">
            <a:noFill/>
            <a:miter/>
          </a:ln>
        </p:spPr>
        <p:txBody>
          <a:bodyPr vert="horz" wrap="square" lIns="91440" tIns="45720" rIns="91440" bIns="45720" rtlCol="0" anchor="ctr"/>
          <a:lstStyle/>
          <a:p>
            <a:pPr algn="ctr">
              <a:lnSpc>
                <a:spcPct val="100000"/>
              </a:lnSpc>
            </a:pPr>
            <a:endParaRPr kumimoji="1" lang="zh-CN" altLang="en-US"/>
          </a:p>
        </p:txBody>
      </p:sp>
      <p:sp>
        <p:nvSpPr>
          <p:cNvPr id="4" name="标题 1"/>
          <p:cNvSpPr txBox="1"/>
          <p:nvPr/>
        </p:nvSpPr>
        <p:spPr>
          <a:xfrm>
            <a:off x="6397816" y="5403141"/>
            <a:ext cx="611211" cy="611211"/>
          </a:xfrm>
          <a:prstGeom prst="ellipse">
            <a:avLst/>
          </a:prstGeom>
          <a:solidFill>
            <a:schemeClr val="accent1"/>
          </a:solidFill>
          <a:ln w="63500" cap="sq">
            <a:noFill/>
            <a:miter/>
          </a:ln>
          <a:effectLst>
            <a:outerShdw blurRad="50800" dist="38100" dir="5400000" algn="t" rotWithShape="0">
              <a:schemeClr val="bg1">
                <a:lumMod val="75000"/>
                <a:alpha val="40000"/>
              </a:schemeClr>
            </a:outerShdw>
          </a:effectLst>
        </p:spPr>
        <p:txBody>
          <a:bodyPr vert="horz" wrap="square" lIns="91440" tIns="45720" rIns="91440" bIns="45720" rtlCol="0" anchor="ctr"/>
          <a:lstStyle/>
          <a:p>
            <a:pPr algn="ctr">
              <a:lnSpc>
                <a:spcPct val="100000"/>
              </a:lnSpc>
            </a:pPr>
            <a:endParaRPr kumimoji="1" lang="zh-CN" altLang="en-US"/>
          </a:p>
        </p:txBody>
      </p:sp>
      <p:sp>
        <p:nvSpPr>
          <p:cNvPr id="5" name="标题 1"/>
          <p:cNvSpPr txBox="1"/>
          <p:nvPr/>
        </p:nvSpPr>
        <p:spPr>
          <a:xfrm>
            <a:off x="6277964" y="5407726"/>
            <a:ext cx="869361" cy="611211"/>
          </a:xfrm>
          <a:prstGeom prst="rect">
            <a:avLst/>
          </a:prstGeom>
          <a:noFill/>
          <a:ln cap="sq">
            <a:noFill/>
          </a:ln>
        </p:spPr>
        <p:txBody>
          <a:bodyPr vert="horz" wrap="square" lIns="91440" tIns="45720" rIns="91440" bIns="45720" rtlCol="0" anchor="ctr"/>
          <a:lstStyle/>
          <a:p>
            <a:pPr algn="ctr">
              <a:lnSpc>
                <a:spcPct val="100000"/>
              </a:lnSpc>
            </a:pPr>
            <a:r>
              <a:rPr kumimoji="1" lang="en-US" altLang="zh-CN" sz="2800">
                <a:ln w="3175">
                  <a:noFill/>
                </a:ln>
                <a:solidFill>
                  <a:srgbClr val="FFFFFF">
                    <a:alpha val="100000"/>
                  </a:srgbClr>
                </a:solidFill>
                <a:latin typeface="OPPOSans R" panose="00020600040101010101" charset="-122"/>
                <a:ea typeface="OPPOSans R" panose="00020600040101010101" charset="-122"/>
                <a:cs typeface="OPPOSans R" panose="00020600040101010101" charset="-122"/>
              </a:rPr>
              <a:t>05</a:t>
            </a:r>
            <a:endParaRPr kumimoji="1" lang="zh-CN" altLang="en-US"/>
          </a:p>
        </p:txBody>
      </p:sp>
      <p:sp>
        <p:nvSpPr>
          <p:cNvPr id="6" name="标题 1"/>
          <p:cNvSpPr txBox="1"/>
          <p:nvPr/>
        </p:nvSpPr>
        <p:spPr>
          <a:xfrm>
            <a:off x="-1" y="-594"/>
            <a:ext cx="5318229" cy="6878050"/>
          </a:xfrm>
          <a:custGeom>
            <a:avLst/>
            <a:gdLst>
              <a:gd name="connsiteX0" fmla="*/ 0 w 5318229"/>
              <a:gd name="connsiteY0" fmla="*/ 0 h 6878050"/>
              <a:gd name="connsiteX1" fmla="*/ 3097193 w 5318229"/>
              <a:gd name="connsiteY1" fmla="*/ 0 h 6878050"/>
              <a:gd name="connsiteX2" fmla="*/ 3124061 w 5318229"/>
              <a:gd name="connsiteY2" fmla="*/ 12943 h 6878050"/>
              <a:gd name="connsiteX3" fmla="*/ 5318229 w 5318229"/>
              <a:gd name="connsiteY3" fmla="*/ 3699537 h 6878050"/>
              <a:gd name="connsiteX4" fmla="*/ 4090239 w 5318229"/>
              <a:gd name="connsiteY4" fmla="*/ 6664168 h 6878050"/>
              <a:gd name="connsiteX5" fmla="*/ 3854909 w 5318229"/>
              <a:gd name="connsiteY5" fmla="*/ 6878050 h 6878050"/>
              <a:gd name="connsiteX6" fmla="*/ 0 w 5318229"/>
              <a:gd name="connsiteY6" fmla="*/ 6878050 h 6878050"/>
            </a:gdLst>
            <a:ahLst/>
            <a:cxnLst/>
            <a:rect l="l" t="t" r="r" b="b"/>
            <a:pathLst>
              <a:path w="5318229" h="6878050">
                <a:moveTo>
                  <a:pt x="0" y="0"/>
                </a:moveTo>
                <a:lnTo>
                  <a:pt x="3097193" y="0"/>
                </a:lnTo>
                <a:lnTo>
                  <a:pt x="3124061" y="12943"/>
                </a:lnTo>
                <a:cubicBezTo>
                  <a:pt x="4431006" y="722918"/>
                  <a:pt x="5318229" y="2107617"/>
                  <a:pt x="5318229" y="3699537"/>
                </a:cubicBezTo>
                <a:cubicBezTo>
                  <a:pt x="5318229" y="4857298"/>
                  <a:pt x="4848954" y="5905453"/>
                  <a:pt x="4090239" y="6664168"/>
                </a:cubicBezTo>
                <a:lnTo>
                  <a:pt x="3854909" y="6878050"/>
                </a:lnTo>
                <a:lnTo>
                  <a:pt x="0" y="6878050"/>
                </a:lnTo>
                <a:close/>
              </a:path>
            </a:pathLst>
          </a:custGeom>
          <a:solidFill>
            <a:schemeClr val="accent2"/>
          </a:solidFill>
          <a:ln w="12700" cap="sq">
            <a:noFill/>
            <a:miter/>
          </a:ln>
        </p:spPr>
        <p:txBody>
          <a:bodyPr vert="horz" wrap="square" lIns="91440" tIns="45720" rIns="91440" bIns="45720" rtlCol="0" anchor="ctr"/>
          <a:lstStyle/>
          <a:p>
            <a:pPr algn="ctr">
              <a:lnSpc>
                <a:spcPct val="100000"/>
              </a:lnSpc>
            </a:pPr>
            <a:endParaRPr kumimoji="1" lang="zh-CN" altLang="en-US"/>
          </a:p>
        </p:txBody>
      </p:sp>
      <p:sp>
        <p:nvSpPr>
          <p:cNvPr id="7" name="标题 1"/>
          <p:cNvSpPr txBox="1"/>
          <p:nvPr/>
        </p:nvSpPr>
        <p:spPr>
          <a:xfrm>
            <a:off x="0" y="-593"/>
            <a:ext cx="5175115" cy="6878049"/>
          </a:xfrm>
          <a:custGeom>
            <a:avLst/>
            <a:gdLst>
              <a:gd name="connsiteX0" fmla="*/ 0 w 5175115"/>
              <a:gd name="connsiteY0" fmla="*/ 0 h 6878049"/>
              <a:gd name="connsiteX1" fmla="*/ 3729872 w 5175115"/>
              <a:gd name="connsiteY1" fmla="*/ 0 h 6878049"/>
              <a:gd name="connsiteX2" fmla="*/ 3947125 w 5175115"/>
              <a:gd name="connsiteY2" fmla="*/ 197453 h 6878049"/>
              <a:gd name="connsiteX3" fmla="*/ 5175115 w 5175115"/>
              <a:gd name="connsiteY3" fmla="*/ 3162084 h 6878049"/>
              <a:gd name="connsiteX4" fmla="*/ 2980946 w 5175115"/>
              <a:gd name="connsiteY4" fmla="*/ 6848679 h 6878049"/>
              <a:gd name="connsiteX5" fmla="*/ 2919977 w 5175115"/>
              <a:gd name="connsiteY5" fmla="*/ 6878049 h 6878049"/>
              <a:gd name="connsiteX6" fmla="*/ 0 w 5175115"/>
              <a:gd name="connsiteY6" fmla="*/ 6878049 h 6878049"/>
            </a:gdLst>
            <a:ahLst/>
            <a:cxnLst/>
            <a:rect l="l" t="t" r="r" b="b"/>
            <a:pathLst>
              <a:path w="5175115" h="6878049">
                <a:moveTo>
                  <a:pt x="0" y="0"/>
                </a:moveTo>
                <a:lnTo>
                  <a:pt x="3729872" y="0"/>
                </a:lnTo>
                <a:lnTo>
                  <a:pt x="3947125" y="197453"/>
                </a:lnTo>
                <a:cubicBezTo>
                  <a:pt x="4705840" y="956168"/>
                  <a:pt x="5175115" y="2004324"/>
                  <a:pt x="5175115" y="3162084"/>
                </a:cubicBezTo>
                <a:cubicBezTo>
                  <a:pt x="5175115" y="4754005"/>
                  <a:pt x="4287892" y="6138703"/>
                  <a:pt x="2980946" y="6848679"/>
                </a:cubicBezTo>
                <a:lnTo>
                  <a:pt x="2919977" y="6878049"/>
                </a:lnTo>
                <a:lnTo>
                  <a:pt x="0" y="6878049"/>
                </a:lnTo>
                <a:close/>
              </a:path>
            </a:pathLst>
          </a:custGeom>
          <a:solidFill>
            <a:schemeClr val="accent1">
              <a:lumMod val="75000"/>
            </a:schemeClr>
          </a:solidFill>
          <a:ln w="12700" cap="sq">
            <a:noFill/>
            <a:miter/>
          </a:ln>
        </p:spPr>
        <p:txBody>
          <a:bodyPr vert="horz" wrap="square" lIns="91440" tIns="45720" rIns="91440" bIns="45720" rtlCol="0" anchor="ctr"/>
          <a:lstStyle/>
          <a:p>
            <a:pPr algn="ctr">
              <a:lnSpc>
                <a:spcPct val="100000"/>
              </a:lnSpc>
            </a:pPr>
            <a:endParaRPr kumimoji="1" lang="zh-CN" altLang="en-US"/>
          </a:p>
        </p:txBody>
      </p:sp>
      <p:sp>
        <p:nvSpPr>
          <p:cNvPr id="8" name="标题 1"/>
          <p:cNvSpPr txBox="1"/>
          <p:nvPr/>
        </p:nvSpPr>
        <p:spPr>
          <a:xfrm>
            <a:off x="-5075" y="-21529"/>
            <a:ext cx="5175114" cy="6877455"/>
          </a:xfrm>
          <a:custGeom>
            <a:avLst/>
            <a:gdLst>
              <a:gd name="connsiteX0" fmla="*/ 0 w 5175114"/>
              <a:gd name="connsiteY0" fmla="*/ 0 h 6877455"/>
              <a:gd name="connsiteX1" fmla="*/ 3108732 w 5175114"/>
              <a:gd name="connsiteY1" fmla="*/ 0 h 6877455"/>
              <a:gd name="connsiteX2" fmla="*/ 3326628 w 5175114"/>
              <a:gd name="connsiteY2" fmla="*/ 132375 h 6877455"/>
              <a:gd name="connsiteX3" fmla="*/ 5175114 w 5175114"/>
              <a:gd name="connsiteY3" fmla="*/ 3608962 h 6877455"/>
              <a:gd name="connsiteX4" fmla="*/ 3649390 w 5175114"/>
              <a:gd name="connsiteY4" fmla="*/ 6844193 h 6877455"/>
              <a:gd name="connsiteX5" fmla="*/ 3604908 w 5175114"/>
              <a:gd name="connsiteY5" fmla="*/ 6877455 h 6877455"/>
              <a:gd name="connsiteX6" fmla="*/ 0 w 5175114"/>
              <a:gd name="connsiteY6" fmla="*/ 6877455 h 6877455"/>
            </a:gdLst>
            <a:ahLst/>
            <a:cxnLst/>
            <a:rect l="l" t="t" r="r" b="b"/>
            <a:pathLst>
              <a:path w="5175114" h="6877455">
                <a:moveTo>
                  <a:pt x="0" y="0"/>
                </a:moveTo>
                <a:lnTo>
                  <a:pt x="3108732" y="0"/>
                </a:lnTo>
                <a:lnTo>
                  <a:pt x="3326628" y="132375"/>
                </a:lnTo>
                <a:cubicBezTo>
                  <a:pt x="4441872" y="885819"/>
                  <a:pt x="5175114" y="2161762"/>
                  <a:pt x="5175114" y="3608962"/>
                </a:cubicBezTo>
                <a:cubicBezTo>
                  <a:pt x="5175114" y="4911443"/>
                  <a:pt x="4581188" y="6075204"/>
                  <a:pt x="3649390" y="6844193"/>
                </a:cubicBezTo>
                <a:lnTo>
                  <a:pt x="3604908" y="6877455"/>
                </a:lnTo>
                <a:lnTo>
                  <a:pt x="0" y="6877455"/>
                </a:lnTo>
                <a:close/>
              </a:path>
            </a:pathLst>
          </a:custGeom>
          <a:solidFill>
            <a:schemeClr val="accent1">
              <a:alpha val="50000"/>
            </a:schemeClr>
          </a:solidFill>
          <a:ln w="12700" cap="sq">
            <a:noFill/>
            <a:miter/>
          </a:ln>
        </p:spPr>
        <p:txBody>
          <a:bodyPr vert="horz" wrap="square" lIns="91440" tIns="45720" rIns="91440" bIns="45720" rtlCol="0" anchor="ctr"/>
          <a:lstStyle/>
          <a:p>
            <a:pPr algn="ctr">
              <a:lnSpc>
                <a:spcPct val="100000"/>
              </a:lnSpc>
            </a:pPr>
            <a:endParaRPr kumimoji="1" lang="zh-CN" altLang="en-US"/>
          </a:p>
        </p:txBody>
      </p:sp>
      <p:sp>
        <p:nvSpPr>
          <p:cNvPr id="9" name="标题 1"/>
          <p:cNvSpPr txBox="1"/>
          <p:nvPr/>
        </p:nvSpPr>
        <p:spPr>
          <a:xfrm>
            <a:off x="6397816" y="2262474"/>
            <a:ext cx="611211" cy="611212"/>
          </a:xfrm>
          <a:prstGeom prst="ellipse">
            <a:avLst/>
          </a:prstGeom>
          <a:solidFill>
            <a:schemeClr val="accent2"/>
          </a:solidFill>
          <a:ln w="63500" cap="sq">
            <a:noFill/>
            <a:miter/>
          </a:ln>
          <a:effectLst>
            <a:outerShdw blurRad="50800" dist="38100" dir="5400000" algn="t" rotWithShape="0">
              <a:schemeClr val="bg1">
                <a:lumMod val="75000"/>
                <a:alpha val="40000"/>
              </a:schemeClr>
            </a:outerShdw>
          </a:effectLst>
        </p:spPr>
        <p:txBody>
          <a:bodyPr vert="horz" wrap="square" lIns="91440" tIns="45720" rIns="91440" bIns="45720" rtlCol="0" anchor="ctr"/>
          <a:lstStyle/>
          <a:p>
            <a:pPr algn="ctr">
              <a:lnSpc>
                <a:spcPct val="100000"/>
              </a:lnSpc>
            </a:pPr>
            <a:endParaRPr kumimoji="1" lang="zh-CN" altLang="en-US"/>
          </a:p>
        </p:txBody>
      </p:sp>
      <p:sp>
        <p:nvSpPr>
          <p:cNvPr id="10" name="标题 1"/>
          <p:cNvSpPr txBox="1"/>
          <p:nvPr/>
        </p:nvSpPr>
        <p:spPr>
          <a:xfrm>
            <a:off x="6277964" y="2267059"/>
            <a:ext cx="869361" cy="611212"/>
          </a:xfrm>
          <a:prstGeom prst="rect">
            <a:avLst/>
          </a:prstGeom>
          <a:noFill/>
          <a:ln cap="sq">
            <a:noFill/>
          </a:ln>
        </p:spPr>
        <p:txBody>
          <a:bodyPr vert="horz" wrap="square" lIns="91440" tIns="45720" rIns="91440" bIns="45720" rtlCol="0" anchor="ctr"/>
          <a:lstStyle/>
          <a:p>
            <a:pPr algn="ctr">
              <a:lnSpc>
                <a:spcPct val="100000"/>
              </a:lnSpc>
            </a:pPr>
            <a:r>
              <a:rPr kumimoji="1" lang="en-US" altLang="zh-CN" sz="2800">
                <a:ln w="3175">
                  <a:noFill/>
                </a:ln>
                <a:solidFill>
                  <a:srgbClr val="FFFFFF">
                    <a:alpha val="100000"/>
                  </a:srgbClr>
                </a:solidFill>
                <a:latin typeface="OPPOSans R" panose="00020600040101010101" charset="-122"/>
                <a:ea typeface="OPPOSans R" panose="00020600040101010101" charset="-122"/>
                <a:cs typeface="OPPOSans R" panose="00020600040101010101" charset="-122"/>
              </a:rPr>
              <a:t>02</a:t>
            </a:r>
            <a:endParaRPr kumimoji="1" lang="zh-CN" altLang="en-US"/>
          </a:p>
        </p:txBody>
      </p:sp>
      <p:sp>
        <p:nvSpPr>
          <p:cNvPr id="11" name="标题 1"/>
          <p:cNvSpPr txBox="1"/>
          <p:nvPr/>
        </p:nvSpPr>
        <p:spPr>
          <a:xfrm>
            <a:off x="-6679" y="6743700"/>
            <a:ext cx="12198679" cy="114300"/>
          </a:xfrm>
          <a:prstGeom prst="rect">
            <a:avLst/>
          </a:prstGeom>
          <a:solidFill>
            <a:schemeClr val="accent1">
              <a:lumMod val="75000"/>
            </a:schemeClr>
          </a:solidFill>
          <a:ln w="12700" cap="flat">
            <a:solidFill>
              <a:schemeClr val="accent1">
                <a:shade val="50000"/>
              </a:schemeClr>
            </a:solidFill>
            <a:miter/>
          </a:ln>
        </p:spPr>
        <p:txBody>
          <a:bodyPr vert="horz" wrap="square" lIns="91440" tIns="45720" rIns="91440" bIns="45720" rtlCol="0" anchor="ctr"/>
          <a:lstStyle/>
          <a:p>
            <a:pPr algn="ctr">
              <a:lnSpc>
                <a:spcPct val="100000"/>
              </a:lnSpc>
            </a:pPr>
            <a:endParaRPr kumimoji="1" lang="zh-CN" altLang="en-US"/>
          </a:p>
        </p:txBody>
      </p:sp>
      <p:sp>
        <p:nvSpPr>
          <p:cNvPr id="12" name="标题 1"/>
          <p:cNvSpPr txBox="1"/>
          <p:nvPr/>
        </p:nvSpPr>
        <p:spPr>
          <a:xfrm>
            <a:off x="7093790" y="1180193"/>
            <a:ext cx="4419331" cy="679449"/>
          </a:xfrm>
          <a:prstGeom prst="rect">
            <a:avLst/>
          </a:prstGeom>
          <a:noFill/>
          <a:ln>
            <a:noFill/>
          </a:ln>
        </p:spPr>
        <p:txBody>
          <a:bodyPr vert="horz" wrap="square" lIns="91440" tIns="45720" rIns="91440" bIns="45720" rtlCol="0" anchor="ctr"/>
          <a:lstStyle/>
          <a:p>
            <a:pPr algn="l">
              <a:lnSpc>
                <a:spcPct val="100000"/>
              </a:lnSpc>
            </a:pPr>
            <a:r>
              <a:rPr kumimoji="1" lang="en-US" altLang="zh-CN" sz="2800">
                <a:ln w="12700">
                  <a:noFill/>
                </a:ln>
                <a:solidFill>
                  <a:srgbClr val="262626">
                    <a:alpha val="100000"/>
                  </a:srgbClr>
                </a:solidFill>
                <a:latin typeface="OPPOSans R" panose="00020600040101010101" charset="-122"/>
                <a:ea typeface="OPPOSans R" panose="00020600040101010101" charset="-122"/>
                <a:cs typeface="OPPOSans R" panose="00020600040101010101" charset="-122"/>
              </a:rPr>
              <a:t>MQTT协议基础</a:t>
            </a:r>
            <a:endParaRPr kumimoji="1" lang="zh-CN" altLang="en-US"/>
          </a:p>
        </p:txBody>
      </p:sp>
      <p:sp>
        <p:nvSpPr>
          <p:cNvPr id="13" name="标题 1"/>
          <p:cNvSpPr txBox="1"/>
          <p:nvPr/>
        </p:nvSpPr>
        <p:spPr>
          <a:xfrm>
            <a:off x="6397816" y="1214623"/>
            <a:ext cx="611211" cy="611211"/>
          </a:xfrm>
          <a:prstGeom prst="ellipse">
            <a:avLst/>
          </a:prstGeom>
          <a:solidFill>
            <a:schemeClr val="accent1"/>
          </a:solidFill>
          <a:ln w="63500" cap="sq">
            <a:noFill/>
            <a:miter/>
          </a:ln>
          <a:effectLst>
            <a:outerShdw blurRad="50800" dist="38100" dir="5400000" algn="t" rotWithShape="0">
              <a:schemeClr val="bg1">
                <a:lumMod val="75000"/>
                <a:alpha val="40000"/>
              </a:schemeClr>
            </a:outerShdw>
          </a:effectLst>
        </p:spPr>
        <p:txBody>
          <a:bodyPr vert="horz" wrap="square" lIns="91440" tIns="45720" rIns="91440" bIns="45720" rtlCol="0" anchor="ctr"/>
          <a:lstStyle/>
          <a:p>
            <a:pPr algn="ctr">
              <a:lnSpc>
                <a:spcPct val="100000"/>
              </a:lnSpc>
            </a:pPr>
            <a:endParaRPr kumimoji="1" lang="zh-CN" altLang="en-US"/>
          </a:p>
        </p:txBody>
      </p:sp>
      <p:sp>
        <p:nvSpPr>
          <p:cNvPr id="14" name="标题 1"/>
          <p:cNvSpPr txBox="1"/>
          <p:nvPr/>
        </p:nvSpPr>
        <p:spPr>
          <a:xfrm>
            <a:off x="6277964" y="1219208"/>
            <a:ext cx="869361" cy="611211"/>
          </a:xfrm>
          <a:prstGeom prst="rect">
            <a:avLst/>
          </a:prstGeom>
          <a:noFill/>
          <a:ln cap="sq">
            <a:noFill/>
          </a:ln>
        </p:spPr>
        <p:txBody>
          <a:bodyPr vert="horz" wrap="square" lIns="91440" tIns="45720" rIns="91440" bIns="45720" rtlCol="0" anchor="ctr"/>
          <a:lstStyle/>
          <a:p>
            <a:pPr algn="ctr">
              <a:lnSpc>
                <a:spcPct val="100000"/>
              </a:lnSpc>
            </a:pPr>
            <a:r>
              <a:rPr kumimoji="1" lang="en-US" altLang="zh-CN" sz="2800">
                <a:ln w="3175">
                  <a:noFill/>
                </a:ln>
                <a:solidFill>
                  <a:srgbClr val="FFFFFF">
                    <a:alpha val="100000"/>
                  </a:srgbClr>
                </a:solidFill>
                <a:latin typeface="OPPOSans R" panose="00020600040101010101" charset="-122"/>
                <a:ea typeface="OPPOSans R" panose="00020600040101010101" charset="-122"/>
                <a:cs typeface="OPPOSans R" panose="00020600040101010101" charset="-122"/>
              </a:rPr>
              <a:t>01</a:t>
            </a:r>
            <a:endParaRPr kumimoji="1" lang="zh-CN" altLang="en-US"/>
          </a:p>
        </p:txBody>
      </p:sp>
      <p:sp>
        <p:nvSpPr>
          <p:cNvPr id="15" name="标题 1"/>
          <p:cNvSpPr txBox="1"/>
          <p:nvPr/>
        </p:nvSpPr>
        <p:spPr>
          <a:xfrm>
            <a:off x="7093790" y="2228044"/>
            <a:ext cx="4419331" cy="679449"/>
          </a:xfrm>
          <a:prstGeom prst="rect">
            <a:avLst/>
          </a:prstGeom>
          <a:noFill/>
          <a:ln>
            <a:noFill/>
          </a:ln>
        </p:spPr>
        <p:txBody>
          <a:bodyPr vert="horz" wrap="square" lIns="91440" tIns="45720" rIns="91440" bIns="45720" rtlCol="0" anchor="ctr"/>
          <a:lstStyle/>
          <a:p>
            <a:pPr algn="l">
              <a:lnSpc>
                <a:spcPct val="100000"/>
              </a:lnSpc>
            </a:pPr>
            <a:r>
              <a:rPr kumimoji="1" lang="en-US" altLang="zh-CN" sz="2800">
                <a:ln w="12700">
                  <a:noFill/>
                </a:ln>
                <a:solidFill>
                  <a:srgbClr val="262626">
                    <a:alpha val="100000"/>
                  </a:srgbClr>
                </a:solidFill>
                <a:latin typeface="OPPOSans R" panose="00020600040101010101" charset="-122"/>
                <a:ea typeface="OPPOSans R" panose="00020600040101010101" charset="-122"/>
                <a:cs typeface="OPPOSans R" panose="00020600040101010101" charset="-122"/>
              </a:rPr>
              <a:t>MQTT协议结构</a:t>
            </a:r>
            <a:endParaRPr kumimoji="1" lang="zh-CN" altLang="en-US"/>
          </a:p>
        </p:txBody>
      </p:sp>
      <p:sp>
        <p:nvSpPr>
          <p:cNvPr id="16" name="标题 1"/>
          <p:cNvSpPr txBox="1"/>
          <p:nvPr/>
        </p:nvSpPr>
        <p:spPr>
          <a:xfrm>
            <a:off x="7093790" y="3275895"/>
            <a:ext cx="4419331" cy="679449"/>
          </a:xfrm>
          <a:prstGeom prst="rect">
            <a:avLst/>
          </a:prstGeom>
          <a:noFill/>
          <a:ln>
            <a:noFill/>
          </a:ln>
        </p:spPr>
        <p:txBody>
          <a:bodyPr vert="horz" wrap="square" lIns="91440" tIns="45720" rIns="91440" bIns="45720" rtlCol="0" anchor="ctr"/>
          <a:lstStyle/>
          <a:p>
            <a:pPr algn="l">
              <a:lnSpc>
                <a:spcPct val="100000"/>
              </a:lnSpc>
            </a:pPr>
            <a:r>
              <a:rPr kumimoji="1" lang="en-US" altLang="zh-CN" sz="2800">
                <a:ln w="12700">
                  <a:noFill/>
                </a:ln>
                <a:solidFill>
                  <a:srgbClr val="262626">
                    <a:alpha val="100000"/>
                  </a:srgbClr>
                </a:solidFill>
                <a:latin typeface="OPPOSans R" panose="00020600040101010101" charset="-122"/>
                <a:ea typeface="OPPOSans R" panose="00020600040101010101" charset="-122"/>
                <a:cs typeface="OPPOSans R" panose="00020600040101010101" charset="-122"/>
              </a:rPr>
              <a:t>MQTT数据包捕获与分析</a:t>
            </a:r>
            <a:endParaRPr kumimoji="1" lang="zh-CN" altLang="en-US"/>
          </a:p>
        </p:txBody>
      </p:sp>
      <p:sp>
        <p:nvSpPr>
          <p:cNvPr id="17" name="标题 1"/>
          <p:cNvSpPr txBox="1"/>
          <p:nvPr/>
        </p:nvSpPr>
        <p:spPr>
          <a:xfrm>
            <a:off x="6397816" y="3310325"/>
            <a:ext cx="611211" cy="611211"/>
          </a:xfrm>
          <a:prstGeom prst="ellipse">
            <a:avLst/>
          </a:prstGeom>
          <a:solidFill>
            <a:schemeClr val="accent1"/>
          </a:solidFill>
          <a:ln w="63500" cap="sq">
            <a:noFill/>
            <a:miter/>
          </a:ln>
          <a:effectLst>
            <a:outerShdw blurRad="50800" dist="38100" dir="5400000" algn="t" rotWithShape="0">
              <a:schemeClr val="bg1">
                <a:lumMod val="75000"/>
                <a:alpha val="40000"/>
              </a:schemeClr>
            </a:outerShdw>
          </a:effectLst>
        </p:spPr>
        <p:txBody>
          <a:bodyPr vert="horz" wrap="square" lIns="91440" tIns="45720" rIns="91440" bIns="45720" rtlCol="0" anchor="ctr"/>
          <a:lstStyle/>
          <a:p>
            <a:pPr algn="ctr">
              <a:lnSpc>
                <a:spcPct val="100000"/>
              </a:lnSpc>
            </a:pPr>
            <a:endParaRPr kumimoji="1" lang="zh-CN" altLang="en-US"/>
          </a:p>
        </p:txBody>
      </p:sp>
      <p:sp>
        <p:nvSpPr>
          <p:cNvPr id="18" name="标题 1"/>
          <p:cNvSpPr txBox="1"/>
          <p:nvPr/>
        </p:nvSpPr>
        <p:spPr>
          <a:xfrm>
            <a:off x="6277964" y="3314910"/>
            <a:ext cx="869361" cy="611211"/>
          </a:xfrm>
          <a:prstGeom prst="rect">
            <a:avLst/>
          </a:prstGeom>
          <a:noFill/>
          <a:ln cap="sq">
            <a:noFill/>
          </a:ln>
        </p:spPr>
        <p:txBody>
          <a:bodyPr vert="horz" wrap="square" lIns="91440" tIns="45720" rIns="91440" bIns="45720" rtlCol="0" anchor="ctr"/>
          <a:lstStyle/>
          <a:p>
            <a:pPr algn="ctr">
              <a:lnSpc>
                <a:spcPct val="100000"/>
              </a:lnSpc>
            </a:pPr>
            <a:r>
              <a:rPr kumimoji="1" lang="en-US" altLang="zh-CN" sz="2800">
                <a:ln w="3175">
                  <a:noFill/>
                </a:ln>
                <a:solidFill>
                  <a:srgbClr val="FFFFFF">
                    <a:alpha val="100000"/>
                  </a:srgbClr>
                </a:solidFill>
                <a:latin typeface="OPPOSans R" panose="00020600040101010101" charset="-122"/>
                <a:ea typeface="OPPOSans R" panose="00020600040101010101" charset="-122"/>
                <a:cs typeface="OPPOSans R" panose="00020600040101010101" charset="-122"/>
              </a:rPr>
              <a:t>03</a:t>
            </a:r>
            <a:endParaRPr kumimoji="1" lang="zh-CN" altLang="en-US"/>
          </a:p>
        </p:txBody>
      </p:sp>
      <p:sp>
        <p:nvSpPr>
          <p:cNvPr id="19" name="标题 1"/>
          <p:cNvSpPr txBox="1"/>
          <p:nvPr/>
        </p:nvSpPr>
        <p:spPr>
          <a:xfrm>
            <a:off x="7093790" y="4323747"/>
            <a:ext cx="4419331" cy="679449"/>
          </a:xfrm>
          <a:prstGeom prst="rect">
            <a:avLst/>
          </a:prstGeom>
          <a:noFill/>
          <a:ln>
            <a:noFill/>
          </a:ln>
        </p:spPr>
        <p:txBody>
          <a:bodyPr vert="horz" wrap="square" lIns="91440" tIns="45720" rIns="91440" bIns="45720" rtlCol="0" anchor="ctr"/>
          <a:lstStyle/>
          <a:p>
            <a:pPr algn="l">
              <a:lnSpc>
                <a:spcPct val="100000"/>
              </a:lnSpc>
            </a:pPr>
            <a:r>
              <a:rPr kumimoji="1" lang="en-US" altLang="zh-CN" sz="2800">
                <a:ln w="12700">
                  <a:noFill/>
                </a:ln>
                <a:solidFill>
                  <a:srgbClr val="262626">
                    <a:alpha val="100000"/>
                  </a:srgbClr>
                </a:solidFill>
                <a:latin typeface="OPPOSans R" panose="00020600040101010101" charset="-122"/>
                <a:ea typeface="OPPOSans R" panose="00020600040101010101" charset="-122"/>
                <a:cs typeface="OPPOSans R" panose="00020600040101010101" charset="-122"/>
              </a:rPr>
              <a:t>MQTT协议模拟与实现</a:t>
            </a:r>
            <a:endParaRPr kumimoji="1" lang="zh-CN" altLang="en-US"/>
          </a:p>
        </p:txBody>
      </p:sp>
      <p:sp>
        <p:nvSpPr>
          <p:cNvPr id="20" name="标题 1"/>
          <p:cNvSpPr txBox="1"/>
          <p:nvPr/>
        </p:nvSpPr>
        <p:spPr>
          <a:xfrm>
            <a:off x="6397816" y="4358177"/>
            <a:ext cx="611211" cy="611211"/>
          </a:xfrm>
          <a:prstGeom prst="ellipse">
            <a:avLst/>
          </a:prstGeom>
          <a:solidFill>
            <a:schemeClr val="accent2"/>
          </a:solidFill>
          <a:ln w="63500" cap="sq">
            <a:noFill/>
            <a:miter/>
          </a:ln>
          <a:effectLst>
            <a:outerShdw blurRad="50800" dist="38100" dir="5400000" algn="t" rotWithShape="0">
              <a:schemeClr val="bg1">
                <a:lumMod val="75000"/>
                <a:alpha val="40000"/>
              </a:schemeClr>
            </a:outerShdw>
          </a:effectLst>
        </p:spPr>
        <p:txBody>
          <a:bodyPr vert="horz" wrap="square" lIns="91440" tIns="45720" rIns="91440" bIns="45720" rtlCol="0" anchor="ctr"/>
          <a:lstStyle/>
          <a:p>
            <a:pPr algn="ctr">
              <a:lnSpc>
                <a:spcPct val="100000"/>
              </a:lnSpc>
            </a:pPr>
            <a:endParaRPr kumimoji="1" lang="zh-CN" altLang="en-US"/>
          </a:p>
        </p:txBody>
      </p:sp>
      <p:sp>
        <p:nvSpPr>
          <p:cNvPr id="21" name="标题 1"/>
          <p:cNvSpPr txBox="1"/>
          <p:nvPr/>
        </p:nvSpPr>
        <p:spPr>
          <a:xfrm>
            <a:off x="6277964" y="4362762"/>
            <a:ext cx="869361" cy="611211"/>
          </a:xfrm>
          <a:prstGeom prst="rect">
            <a:avLst/>
          </a:prstGeom>
          <a:noFill/>
          <a:ln cap="sq">
            <a:noFill/>
          </a:ln>
        </p:spPr>
        <p:txBody>
          <a:bodyPr vert="horz" wrap="square" lIns="91440" tIns="45720" rIns="91440" bIns="45720" rtlCol="0" anchor="ctr"/>
          <a:lstStyle/>
          <a:p>
            <a:pPr algn="ctr">
              <a:lnSpc>
                <a:spcPct val="100000"/>
              </a:lnSpc>
            </a:pPr>
            <a:r>
              <a:rPr kumimoji="1" lang="en-US" altLang="zh-CN" sz="2800">
                <a:ln w="3175">
                  <a:noFill/>
                </a:ln>
                <a:solidFill>
                  <a:srgbClr val="FFFFFF">
                    <a:alpha val="100000"/>
                  </a:srgbClr>
                </a:solidFill>
                <a:latin typeface="OPPOSans R" panose="00020600040101010101" charset="-122"/>
                <a:ea typeface="OPPOSans R" panose="00020600040101010101" charset="-122"/>
                <a:cs typeface="OPPOSans R" panose="00020600040101010101" charset="-122"/>
              </a:rPr>
              <a:t>04</a:t>
            </a:r>
            <a:endParaRPr kumimoji="1" lang="zh-CN" altLang="en-US"/>
          </a:p>
        </p:txBody>
      </p:sp>
      <p:sp>
        <p:nvSpPr>
          <p:cNvPr id="22" name="标题 1"/>
          <p:cNvSpPr txBox="1"/>
          <p:nvPr/>
        </p:nvSpPr>
        <p:spPr>
          <a:xfrm>
            <a:off x="1381817" y="2329645"/>
            <a:ext cx="2781300" cy="929640"/>
          </a:xfrm>
          <a:prstGeom prst="rect">
            <a:avLst/>
          </a:prstGeom>
          <a:noFill/>
          <a:ln>
            <a:noFill/>
          </a:ln>
        </p:spPr>
        <p:txBody>
          <a:bodyPr vert="horz" wrap="square" lIns="91440" tIns="45720" rIns="91440" bIns="45720" rtlCol="0" anchor="t">
            <a:spAutoFit/>
          </a:bodyPr>
          <a:lstStyle/>
          <a:p>
            <a:pPr algn="r">
              <a:lnSpc>
                <a:spcPct val="100000"/>
              </a:lnSpc>
            </a:pPr>
            <a:r>
              <a:rPr kumimoji="1" lang="en-US" altLang="zh-CN" sz="6600">
                <a:ln w="12700">
                  <a:noFill/>
                </a:ln>
                <a:solidFill>
                  <a:srgbClr val="FFFFFF">
                    <a:alpha val="100000"/>
                  </a:srgbClr>
                </a:solidFill>
                <a:latin typeface="OPPOSans R" panose="00020600040101010101" charset="-122"/>
                <a:ea typeface="OPPOSans R" panose="00020600040101010101" charset="-122"/>
                <a:cs typeface="OPPOSans R" panose="00020600040101010101" charset="-122"/>
              </a:rPr>
              <a:t>目录</a:t>
            </a:r>
            <a:endParaRPr kumimoji="1" lang="zh-CN" altLang="en-US"/>
          </a:p>
        </p:txBody>
      </p:sp>
      <p:sp>
        <p:nvSpPr>
          <p:cNvPr id="23" name="标题 1"/>
          <p:cNvSpPr txBox="1"/>
          <p:nvPr/>
        </p:nvSpPr>
        <p:spPr>
          <a:xfrm>
            <a:off x="598669" y="3299217"/>
            <a:ext cx="3479800" cy="447040"/>
          </a:xfrm>
          <a:prstGeom prst="rect">
            <a:avLst/>
          </a:prstGeom>
          <a:noFill/>
          <a:ln>
            <a:noFill/>
          </a:ln>
        </p:spPr>
        <p:txBody>
          <a:bodyPr vert="horz" wrap="square" lIns="91440" tIns="45720" rIns="91440" bIns="45720" rtlCol="0" anchor="t">
            <a:spAutoFit/>
          </a:bodyPr>
          <a:lstStyle/>
          <a:p>
            <a:pPr algn="r">
              <a:lnSpc>
                <a:spcPct val="100000"/>
              </a:lnSpc>
            </a:pPr>
            <a:r>
              <a:rPr kumimoji="1" lang="en-US" altLang="zh-CN" sz="2800">
                <a:ln w="3175">
                  <a:solidFill>
                    <a:srgbClr val="FFFFFF">
                      <a:alpha val="100000"/>
                    </a:srgbClr>
                  </a:solidFill>
                </a:ln>
                <a:solidFill>
                  <a:srgbClr val="000000">
                    <a:alpha val="100000"/>
                  </a:srgbClr>
                </a:solidFill>
                <a:latin typeface="OPPOSans R" panose="00020600040101010101" charset="-122"/>
                <a:ea typeface="OPPOSans R" panose="00020600040101010101" charset="-122"/>
                <a:cs typeface="OPPOSans R" panose="00020600040101010101" charset="-122"/>
              </a:rPr>
              <a:t>CONTENTS</a:t>
            </a:r>
            <a:endParaRPr kumimoji="1" lang="zh-CN" altLang="en-US"/>
          </a:p>
        </p:txBody>
      </p:sp>
      <p:cxnSp>
        <p:nvCxnSpPr>
          <p:cNvPr id="24" name="标题 1"/>
          <p:cNvCxnSpPr/>
          <p:nvPr/>
        </p:nvCxnSpPr>
        <p:spPr>
          <a:xfrm>
            <a:off x="6313592" y="2003230"/>
            <a:ext cx="4140000" cy="0"/>
          </a:xfrm>
          <a:prstGeom prst="line">
            <a:avLst/>
          </a:prstGeom>
          <a:noFill/>
          <a:ln w="12700" cap="rnd">
            <a:gradFill>
              <a:gsLst>
                <a:gs pos="14000">
                  <a:schemeClr val="accent2">
                    <a:alpha val="30000"/>
                  </a:schemeClr>
                </a:gs>
                <a:gs pos="100000">
                  <a:schemeClr val="accent1"/>
                </a:gs>
              </a:gsLst>
              <a:lin ang="0" scaled="0"/>
            </a:gradFill>
            <a:miter/>
            <a:tailEnd type="oval"/>
          </a:ln>
        </p:spPr>
      </p:cxnSp>
      <p:cxnSp>
        <p:nvCxnSpPr>
          <p:cNvPr id="25" name="标题 1"/>
          <p:cNvCxnSpPr/>
          <p:nvPr/>
        </p:nvCxnSpPr>
        <p:spPr>
          <a:xfrm>
            <a:off x="6313592" y="3062009"/>
            <a:ext cx="4140000" cy="0"/>
          </a:xfrm>
          <a:prstGeom prst="line">
            <a:avLst/>
          </a:prstGeom>
          <a:noFill/>
          <a:ln w="12700" cap="rnd">
            <a:gradFill>
              <a:gsLst>
                <a:gs pos="14000">
                  <a:schemeClr val="accent2">
                    <a:alpha val="30000"/>
                  </a:schemeClr>
                </a:gs>
                <a:gs pos="100000">
                  <a:schemeClr val="accent1"/>
                </a:gs>
              </a:gsLst>
              <a:lin ang="0" scaled="0"/>
            </a:gradFill>
            <a:miter/>
            <a:tailEnd type="oval"/>
          </a:ln>
        </p:spPr>
      </p:cxnSp>
      <p:cxnSp>
        <p:nvCxnSpPr>
          <p:cNvPr id="26" name="标题 1"/>
          <p:cNvCxnSpPr/>
          <p:nvPr/>
        </p:nvCxnSpPr>
        <p:spPr>
          <a:xfrm>
            <a:off x="6313592" y="4122586"/>
            <a:ext cx="4140000" cy="0"/>
          </a:xfrm>
          <a:prstGeom prst="line">
            <a:avLst/>
          </a:prstGeom>
          <a:noFill/>
          <a:ln w="12700" cap="rnd">
            <a:gradFill>
              <a:gsLst>
                <a:gs pos="14000">
                  <a:schemeClr val="accent2">
                    <a:alpha val="30000"/>
                  </a:schemeClr>
                </a:gs>
                <a:gs pos="100000">
                  <a:schemeClr val="accent1"/>
                </a:gs>
              </a:gsLst>
              <a:lin ang="0" scaled="0"/>
            </a:gradFill>
            <a:miter/>
            <a:tailEnd type="oval"/>
          </a:ln>
        </p:spPr>
      </p:cxnSp>
      <p:cxnSp>
        <p:nvCxnSpPr>
          <p:cNvPr id="27" name="标题 1"/>
          <p:cNvCxnSpPr/>
          <p:nvPr/>
        </p:nvCxnSpPr>
        <p:spPr>
          <a:xfrm>
            <a:off x="6313592" y="5199663"/>
            <a:ext cx="4140000" cy="0"/>
          </a:xfrm>
          <a:prstGeom prst="line">
            <a:avLst/>
          </a:prstGeom>
          <a:noFill/>
          <a:ln w="12700" cap="rnd">
            <a:gradFill>
              <a:gsLst>
                <a:gs pos="14000">
                  <a:schemeClr val="accent2">
                    <a:alpha val="30000"/>
                  </a:schemeClr>
                </a:gs>
                <a:gs pos="100000">
                  <a:schemeClr val="accent1"/>
                </a:gs>
              </a:gsLst>
              <a:lin ang="0" scaled="0"/>
            </a:gradFill>
            <a:miter/>
            <a:tailEnd type="oval"/>
          </a:ln>
        </p:spPr>
      </p:cxnSp>
      <p:grpSp>
        <p:nvGrpSpPr>
          <p:cNvPr id="28" name="组合 27"/>
          <p:cNvGrpSpPr/>
          <p:nvPr/>
        </p:nvGrpSpPr>
        <p:grpSpPr>
          <a:xfrm>
            <a:off x="10847094" y="840056"/>
            <a:ext cx="573405" cy="108585"/>
            <a:chOff x="10847094" y="840056"/>
            <a:chExt cx="573405" cy="108585"/>
          </a:xfrm>
        </p:grpSpPr>
        <p:sp>
          <p:nvSpPr>
            <p:cNvPr id="29" name="标题 1"/>
            <p:cNvSpPr txBox="1"/>
            <p:nvPr/>
          </p:nvSpPr>
          <p:spPr>
            <a:xfrm>
              <a:off x="10847094" y="840056"/>
              <a:ext cx="108585" cy="108585"/>
            </a:xfrm>
            <a:prstGeom prst="ellipse">
              <a:avLst/>
            </a:prstGeom>
            <a:noFill/>
            <a:ln w="12700" cap="sq">
              <a:solidFill>
                <a:schemeClr val="accent2"/>
              </a:solidFill>
              <a:miter/>
            </a:ln>
          </p:spPr>
          <p:txBody>
            <a:bodyPr vert="horz" wrap="square" lIns="91440" tIns="45720" rIns="91440" bIns="45720" rtlCol="0" anchor="ctr"/>
            <a:lstStyle/>
            <a:p>
              <a:pPr algn="ctr">
                <a:lnSpc>
                  <a:spcPct val="100000"/>
                </a:lnSpc>
              </a:pPr>
              <a:endParaRPr kumimoji="1" lang="zh-CN" altLang="en-US"/>
            </a:p>
          </p:txBody>
        </p:sp>
        <p:sp>
          <p:nvSpPr>
            <p:cNvPr id="30" name="标题 1"/>
            <p:cNvSpPr txBox="1"/>
            <p:nvPr/>
          </p:nvSpPr>
          <p:spPr>
            <a:xfrm>
              <a:off x="11002034" y="840056"/>
              <a:ext cx="108585" cy="108585"/>
            </a:xfrm>
            <a:prstGeom prst="ellipse">
              <a:avLst/>
            </a:prstGeom>
            <a:solidFill>
              <a:schemeClr val="accent2">
                <a:lumMod val="75000"/>
              </a:schemeClr>
            </a:solidFill>
            <a:ln w="12700" cap="sq">
              <a:solidFill>
                <a:schemeClr val="accent2">
                  <a:lumMod val="75000"/>
                </a:schemeClr>
              </a:solidFill>
              <a:miter/>
            </a:ln>
          </p:spPr>
          <p:txBody>
            <a:bodyPr vert="horz" wrap="square" lIns="91440" tIns="45720" rIns="91440" bIns="45720" rtlCol="0" anchor="ctr"/>
            <a:lstStyle/>
            <a:p>
              <a:pPr algn="ctr">
                <a:lnSpc>
                  <a:spcPct val="100000"/>
                </a:lnSpc>
              </a:pPr>
              <a:endParaRPr kumimoji="1" lang="zh-CN" altLang="en-US"/>
            </a:p>
          </p:txBody>
        </p:sp>
        <p:sp>
          <p:nvSpPr>
            <p:cNvPr id="31" name="标题 1"/>
            <p:cNvSpPr txBox="1"/>
            <p:nvPr/>
          </p:nvSpPr>
          <p:spPr>
            <a:xfrm>
              <a:off x="11156974" y="840056"/>
              <a:ext cx="108585" cy="108585"/>
            </a:xfrm>
            <a:prstGeom prst="ellipse">
              <a:avLst/>
            </a:prstGeom>
            <a:noFill/>
            <a:ln w="12700" cap="sq">
              <a:solidFill>
                <a:schemeClr val="accent1"/>
              </a:solidFill>
              <a:miter/>
            </a:ln>
          </p:spPr>
          <p:txBody>
            <a:bodyPr vert="horz" wrap="square" lIns="91440" tIns="45720" rIns="91440" bIns="45720" rtlCol="0" anchor="ctr"/>
            <a:lstStyle/>
            <a:p>
              <a:pPr algn="ctr">
                <a:lnSpc>
                  <a:spcPct val="100000"/>
                </a:lnSpc>
              </a:pPr>
              <a:endParaRPr kumimoji="1" lang="zh-CN" altLang="en-US"/>
            </a:p>
          </p:txBody>
        </p:sp>
        <p:sp>
          <p:nvSpPr>
            <p:cNvPr id="32" name="标题 1"/>
            <p:cNvSpPr txBox="1"/>
            <p:nvPr/>
          </p:nvSpPr>
          <p:spPr>
            <a:xfrm>
              <a:off x="11311914" y="840056"/>
              <a:ext cx="108585" cy="108585"/>
            </a:xfrm>
            <a:prstGeom prst="ellipse">
              <a:avLst/>
            </a:prstGeom>
            <a:solidFill>
              <a:schemeClr val="accent1"/>
            </a:solidFill>
            <a:ln w="12700" cap="sq">
              <a:solidFill>
                <a:schemeClr val="accent1"/>
              </a:solidFill>
              <a:miter/>
            </a:ln>
          </p:spPr>
          <p:txBody>
            <a:bodyPr vert="horz" wrap="square" lIns="91440" tIns="45720" rIns="91440" bIns="45720" rtlCol="0" anchor="ctr"/>
            <a:lstStyle/>
            <a:p>
              <a:pPr algn="ctr">
                <a:lnSpc>
                  <a:spcPct val="100000"/>
                </a:lnSpc>
              </a:pPr>
              <a:endParaRPr kumimoji="1" lang="zh-CN" altLang="en-US"/>
            </a:p>
          </p:txBody>
        </p:sp>
      </p:grpSp>
      <p:sp>
        <p:nvSpPr>
          <p:cNvPr id="33" name="标题 1"/>
          <p:cNvSpPr txBox="1"/>
          <p:nvPr/>
        </p:nvSpPr>
        <p:spPr>
          <a:xfrm>
            <a:off x="7093790" y="5368711"/>
            <a:ext cx="4419331" cy="679449"/>
          </a:xfrm>
          <a:prstGeom prst="rect">
            <a:avLst/>
          </a:prstGeom>
          <a:noFill/>
          <a:ln>
            <a:noFill/>
          </a:ln>
        </p:spPr>
        <p:txBody>
          <a:bodyPr vert="horz" wrap="square" lIns="91440" tIns="45720" rIns="91440" bIns="45720" rtlCol="0" anchor="ctr"/>
          <a:lstStyle/>
          <a:p>
            <a:pPr algn="l">
              <a:lnSpc>
                <a:spcPct val="100000"/>
              </a:lnSpc>
            </a:pPr>
            <a:r>
              <a:rPr kumimoji="1" lang="en-US" altLang="zh-CN" sz="2800">
                <a:ln w="12700">
                  <a:noFill/>
                </a:ln>
                <a:solidFill>
                  <a:srgbClr val="262626">
                    <a:alpha val="100000"/>
                  </a:srgbClr>
                </a:solidFill>
                <a:latin typeface="OPPOSans R" panose="00020600040101010101" charset="-122"/>
                <a:ea typeface="OPPOSans R" panose="00020600040101010101" charset="-122"/>
                <a:cs typeface="OPPOSans R" panose="00020600040101010101" charset="-122"/>
              </a:rPr>
              <a:t>项目总结与心得</a:t>
            </a:r>
            <a:endParaRPr kumimoji="1" lang="zh-CN" altLang="en-US"/>
          </a:p>
        </p:txBody>
      </p:sp>
      <p:cxnSp>
        <p:nvCxnSpPr>
          <p:cNvPr id="34" name="标题 1"/>
          <p:cNvCxnSpPr/>
          <p:nvPr/>
        </p:nvCxnSpPr>
        <p:spPr>
          <a:xfrm>
            <a:off x="6313592" y="6244627"/>
            <a:ext cx="4140000" cy="0"/>
          </a:xfrm>
          <a:prstGeom prst="line">
            <a:avLst/>
          </a:prstGeom>
          <a:noFill/>
          <a:ln w="12700" cap="rnd">
            <a:gradFill>
              <a:gsLst>
                <a:gs pos="14000">
                  <a:schemeClr val="accent2">
                    <a:alpha val="30000"/>
                  </a:schemeClr>
                </a:gs>
                <a:gs pos="100000">
                  <a:schemeClr val="accent1"/>
                </a:gs>
              </a:gsLst>
              <a:lin ang="0" scaled="0"/>
            </a:gradFill>
            <a:miter/>
            <a:tailEnd type="oval"/>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1" y="1"/>
            <a:ext cx="12192000" cy="6858000"/>
          </a:xfrm>
          <a:prstGeom prst="rect">
            <a:avLst/>
          </a:prstGeom>
          <a:gradFill>
            <a:gsLst>
              <a:gs pos="0">
                <a:schemeClr val="tx1">
                  <a:lumMod val="95000"/>
                  <a:lumOff val="5000"/>
                </a:schemeClr>
              </a:gs>
              <a:gs pos="53000">
                <a:schemeClr val="tx1">
                  <a:lumMod val="95000"/>
                  <a:lumOff val="5000"/>
                </a:schemeClr>
              </a:gs>
              <a:gs pos="100000">
                <a:schemeClr val="accent2">
                  <a:lumMod val="50000"/>
                </a:schemeClr>
              </a:gs>
            </a:gsLst>
            <a:lin ang="186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flipH="1">
            <a:off x="-2577" y="1"/>
            <a:ext cx="4712982" cy="4836695"/>
          </a:xfrm>
          <a:custGeom>
            <a:avLst/>
            <a:gdLst>
              <a:gd name="connsiteX0" fmla="*/ 4712254 w 4712982"/>
              <a:gd name="connsiteY0" fmla="*/ 0 h 4836695"/>
              <a:gd name="connsiteX1" fmla="*/ 4712982 w 4712982"/>
              <a:gd name="connsiteY1" fmla="*/ 0 h 4836695"/>
              <a:gd name="connsiteX2" fmla="*/ 4712982 w 4712982"/>
              <a:gd name="connsiteY2" fmla="*/ 2817475 h 4836695"/>
              <a:gd name="connsiteX3" fmla="*/ 4711781 w 4712982"/>
              <a:gd name="connsiteY3" fmla="*/ 2851379 h 4836695"/>
              <a:gd name="connsiteX4" fmla="*/ 4501920 w 4712982"/>
              <a:gd name="connsiteY4" fmla="*/ 3048792 h 4836695"/>
              <a:gd name="connsiteX5" fmla="*/ 216337 w 4712982"/>
              <a:gd name="connsiteY5" fmla="*/ 4830987 h 4836695"/>
              <a:gd name="connsiteX6" fmla="*/ 0 w 4712982"/>
              <a:gd name="connsiteY6" fmla="*/ 4836695 h 4836695"/>
              <a:gd name="connsiteX7" fmla="*/ 294917 w 4712982"/>
              <a:gd name="connsiteY7" fmla="*/ 4752663 h 4836695"/>
              <a:gd name="connsiteX8" fmla="*/ 4594931 w 4712982"/>
              <a:gd name="connsiteY8" fmla="*/ 407333 h 4836695"/>
            </a:gdLst>
            <a:ahLst/>
            <a:cxnLst/>
            <a:rect l="l" t="t" r="r" b="b"/>
            <a:pathLst>
              <a:path w="4712982" h="4836695">
                <a:moveTo>
                  <a:pt x="4712254" y="0"/>
                </a:moveTo>
                <a:lnTo>
                  <a:pt x="4712982" y="0"/>
                </a:lnTo>
                <a:lnTo>
                  <a:pt x="4712982" y="2817475"/>
                </a:lnTo>
                <a:lnTo>
                  <a:pt x="4711781" y="2851379"/>
                </a:lnTo>
                <a:cubicBezTo>
                  <a:pt x="4657870" y="2913173"/>
                  <a:pt x="4555831" y="2986997"/>
                  <a:pt x="4501920" y="3048792"/>
                </a:cubicBezTo>
                <a:cubicBezTo>
                  <a:pt x="3252016" y="4004796"/>
                  <a:pt x="1904841" y="4741688"/>
                  <a:pt x="216337" y="4830987"/>
                </a:cubicBezTo>
                <a:lnTo>
                  <a:pt x="0" y="4836695"/>
                </a:lnTo>
                <a:lnTo>
                  <a:pt x="294917" y="4752663"/>
                </a:lnTo>
                <a:cubicBezTo>
                  <a:pt x="2316540" y="4119759"/>
                  <a:pt x="3922191" y="2478835"/>
                  <a:pt x="4594931" y="407333"/>
                </a:cubicBezTo>
                <a:close/>
              </a:path>
            </a:pathLst>
          </a:custGeom>
          <a:gradFill>
            <a:gsLst>
              <a:gs pos="0">
                <a:schemeClr val="accent1">
                  <a:lumMod val="60000"/>
                  <a:lumOff val="40000"/>
                </a:schemeClr>
              </a:gs>
              <a:gs pos="100000">
                <a:schemeClr val="accent1">
                  <a:alpha val="0"/>
                </a:schemeClr>
              </a:gs>
            </a:gsLst>
            <a:lin ang="5400000" scaled="0"/>
          </a:gradFill>
          <a:ln w="12700" cap="flat">
            <a:noFill/>
            <a:miter/>
          </a:ln>
          <a:effectLst/>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rot="20703394" flipH="1">
            <a:off x="-499213" y="1839314"/>
            <a:ext cx="11560676" cy="4871695"/>
          </a:xfrm>
          <a:custGeom>
            <a:avLst/>
            <a:gdLst>
              <a:gd name="connsiteX0" fmla="*/ 10609946 w 11560676"/>
              <a:gd name="connsiteY0" fmla="*/ 0 h 4871695"/>
              <a:gd name="connsiteX1" fmla="*/ 11560676 w 11560676"/>
              <a:gd name="connsiteY1" fmla="*/ 3562238 h 4871695"/>
              <a:gd name="connsiteX2" fmla="*/ 7166115 w 11560676"/>
              <a:gd name="connsiteY2" fmla="*/ 4735108 h 4871695"/>
              <a:gd name="connsiteX3" fmla="*/ 6842224 w 11560676"/>
              <a:gd name="connsiteY3" fmla="*/ 4770864 h 4871695"/>
              <a:gd name="connsiteX4" fmla="*/ 4751066 w 11560676"/>
              <a:gd name="connsiteY4" fmla="*/ 4871695 h 4871695"/>
              <a:gd name="connsiteX5" fmla="*/ 252570 w 11560676"/>
              <a:gd name="connsiteY5" fmla="*/ 4382286 h 4871695"/>
              <a:gd name="connsiteX6" fmla="*/ 0 w 11560676"/>
              <a:gd name="connsiteY6" fmla="*/ 4320413 h 4871695"/>
              <a:gd name="connsiteX7" fmla="*/ 20763 w 11560676"/>
              <a:gd name="connsiteY7" fmla="*/ 4323062 h 4871695"/>
              <a:gd name="connsiteX8" fmla="*/ 5402936 w 11560676"/>
              <a:gd name="connsiteY8" fmla="*/ 3574296 h 4871695"/>
              <a:gd name="connsiteX9" fmla="*/ 10556040 w 11560676"/>
              <a:gd name="connsiteY9" fmla="*/ 71557 h 4871695"/>
            </a:gdLst>
            <a:ahLst/>
            <a:cxnLst/>
            <a:rect l="l" t="t" r="r" b="b"/>
            <a:pathLst>
              <a:path w="11560676" h="4871695">
                <a:moveTo>
                  <a:pt x="10609946" y="0"/>
                </a:moveTo>
                <a:lnTo>
                  <a:pt x="11560676" y="3562238"/>
                </a:lnTo>
                <a:lnTo>
                  <a:pt x="7166115" y="4735108"/>
                </a:lnTo>
                <a:lnTo>
                  <a:pt x="6842224" y="4770864"/>
                </a:lnTo>
                <a:cubicBezTo>
                  <a:pt x="6166761" y="4836976"/>
                  <a:pt x="5467390" y="4871695"/>
                  <a:pt x="4751066" y="4871695"/>
                </a:cubicBezTo>
                <a:cubicBezTo>
                  <a:pt x="3139335" y="4871695"/>
                  <a:pt x="1613433" y="4695929"/>
                  <a:pt x="252570" y="4382286"/>
                </a:cubicBezTo>
                <a:lnTo>
                  <a:pt x="0" y="4320413"/>
                </a:lnTo>
                <a:lnTo>
                  <a:pt x="20763" y="4323062"/>
                </a:lnTo>
                <a:cubicBezTo>
                  <a:pt x="1619916" y="4495585"/>
                  <a:pt x="3505421" y="4263363"/>
                  <a:pt x="5402936" y="3574296"/>
                </a:cubicBezTo>
                <a:cubicBezTo>
                  <a:pt x="7635059" y="2763719"/>
                  <a:pt x="9448790" y="1478941"/>
                  <a:pt x="10556040" y="71557"/>
                </a:cubicBezTo>
                <a:close/>
              </a:path>
            </a:pathLst>
          </a:custGeom>
          <a:gradFill>
            <a:gsLst>
              <a:gs pos="0">
                <a:schemeClr val="accent1">
                  <a:lumMod val="60000"/>
                  <a:lumOff val="40000"/>
                </a:schemeClr>
              </a:gs>
              <a:gs pos="100000">
                <a:schemeClr val="accent1">
                  <a:alpha val="0"/>
                </a:schemeClr>
              </a:gs>
            </a:gsLst>
            <a:lin ang="0" scaled="0"/>
          </a:gradFill>
          <a:ln w="12700" cap="flat">
            <a:noFill/>
            <a:miter/>
          </a:ln>
          <a:effectLst/>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rot="18693337" flipV="1">
            <a:off x="8338241" y="4856057"/>
            <a:ext cx="4288597" cy="2179346"/>
          </a:xfrm>
          <a:custGeom>
            <a:avLst/>
            <a:gdLst>
              <a:gd name="connsiteX0" fmla="*/ 4288597 w 4288597"/>
              <a:gd name="connsiteY0" fmla="*/ 709524 h 2179346"/>
              <a:gd name="connsiteX1" fmla="*/ 4102852 w 4288597"/>
              <a:gd name="connsiteY1" fmla="*/ 834407 h 2179346"/>
              <a:gd name="connsiteX2" fmla="*/ 269444 w 4288597"/>
              <a:gd name="connsiteY2" fmla="*/ 2171423 h 2179346"/>
              <a:gd name="connsiteX3" fmla="*/ 0 w 4288597"/>
              <a:gd name="connsiteY3" fmla="*/ 2179346 h 2179346"/>
              <a:gd name="connsiteX4" fmla="*/ 367314 w 4288597"/>
              <a:gd name="connsiteY4" fmla="*/ 2062703 h 2179346"/>
              <a:gd name="connsiteX5" fmla="*/ 3320640 w 4288597"/>
              <a:gd name="connsiteY5" fmla="*/ 173305 h 2179346"/>
              <a:gd name="connsiteX6" fmla="*/ 3488192 w 4288597"/>
              <a:gd name="connsiteY6" fmla="*/ 0 h 2179346"/>
            </a:gdLst>
            <a:ahLst/>
            <a:cxnLst/>
            <a:rect l="l" t="t" r="r" b="b"/>
            <a:pathLst>
              <a:path w="4288597" h="2179346">
                <a:moveTo>
                  <a:pt x="4288597" y="709524"/>
                </a:moveTo>
                <a:lnTo>
                  <a:pt x="4102852" y="834407"/>
                </a:lnTo>
                <a:cubicBezTo>
                  <a:pt x="2960134" y="1576109"/>
                  <a:pt x="1715256" y="2086204"/>
                  <a:pt x="269444" y="2171423"/>
                </a:cubicBezTo>
                <a:lnTo>
                  <a:pt x="0" y="2179346"/>
                </a:lnTo>
                <a:lnTo>
                  <a:pt x="367314" y="2062703"/>
                </a:lnTo>
                <a:cubicBezTo>
                  <a:pt x="1468892" y="1678349"/>
                  <a:pt x="2471306" y="1026176"/>
                  <a:pt x="3320640" y="173305"/>
                </a:cubicBezTo>
                <a:lnTo>
                  <a:pt x="3488192" y="0"/>
                </a:lnTo>
                <a:close/>
              </a:path>
            </a:pathLst>
          </a:custGeom>
          <a:gradFill>
            <a:gsLst>
              <a:gs pos="0">
                <a:schemeClr val="accent1">
                  <a:alpha val="0"/>
                </a:schemeClr>
              </a:gs>
              <a:gs pos="100000">
                <a:schemeClr val="accent1">
                  <a:lumMod val="60000"/>
                  <a:lumOff val="40000"/>
                </a:schemeClr>
              </a:gs>
            </a:gsLst>
            <a:lin ang="0" scaled="0"/>
          </a:gradFill>
          <a:ln w="12700" cap="flat">
            <a:noFill/>
            <a:miter/>
          </a:ln>
          <a:effectLst/>
        </p:spPr>
        <p:txBody>
          <a:bodyPr vert="horz" wrap="square" lIns="91440" tIns="45720" rIns="91440" bIns="45720" rtlCol="0" anchor="ctr"/>
          <a:lstStyle/>
          <a:p>
            <a:pPr algn="ctr">
              <a:lnSpc>
                <a:spcPct val="110000"/>
              </a:lnSpc>
            </a:pPr>
            <a:endParaRPr kumimoji="1" lang="zh-CN" altLang="en-US"/>
          </a:p>
        </p:txBody>
      </p:sp>
      <p:grpSp>
        <p:nvGrpSpPr>
          <p:cNvPr id="6" name="组合 5"/>
          <p:cNvGrpSpPr/>
          <p:nvPr/>
        </p:nvGrpSpPr>
        <p:grpSpPr>
          <a:xfrm>
            <a:off x="1029895" y="-352425"/>
            <a:ext cx="6141411" cy="5369593"/>
            <a:chOff x="1029895" y="-352425"/>
            <a:chExt cx="6141411" cy="5369593"/>
          </a:xfrm>
        </p:grpSpPr>
        <p:sp>
          <p:nvSpPr>
            <p:cNvPr id="7" name="标题 1"/>
            <p:cNvSpPr txBox="1"/>
            <p:nvPr/>
          </p:nvSpPr>
          <p:spPr>
            <a:xfrm>
              <a:off x="1029895" y="21727"/>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8" name="标题 1"/>
            <p:cNvSpPr txBox="1"/>
            <p:nvPr/>
          </p:nvSpPr>
          <p:spPr>
            <a:xfrm>
              <a:off x="1235558" y="-25042"/>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9" name="标题 1"/>
            <p:cNvSpPr txBox="1"/>
            <p:nvPr/>
          </p:nvSpPr>
          <p:spPr>
            <a:xfrm>
              <a:off x="1441221" y="-71811"/>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10" name="标题 1"/>
            <p:cNvSpPr txBox="1"/>
            <p:nvPr/>
          </p:nvSpPr>
          <p:spPr>
            <a:xfrm>
              <a:off x="1646884" y="-118580"/>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11" name="标题 1"/>
            <p:cNvSpPr txBox="1"/>
            <p:nvPr/>
          </p:nvSpPr>
          <p:spPr>
            <a:xfrm>
              <a:off x="1852547" y="-165349"/>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12" name="标题 1"/>
            <p:cNvSpPr txBox="1"/>
            <p:nvPr/>
          </p:nvSpPr>
          <p:spPr>
            <a:xfrm>
              <a:off x="2058211" y="-212118"/>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13" name="标题 1"/>
            <p:cNvSpPr txBox="1"/>
            <p:nvPr/>
          </p:nvSpPr>
          <p:spPr>
            <a:xfrm>
              <a:off x="2263874" y="-258887"/>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14" name="标题 1"/>
            <p:cNvSpPr txBox="1"/>
            <p:nvPr/>
          </p:nvSpPr>
          <p:spPr>
            <a:xfrm>
              <a:off x="2469537" y="-305656"/>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15" name="标题 1"/>
            <p:cNvSpPr txBox="1"/>
            <p:nvPr/>
          </p:nvSpPr>
          <p:spPr>
            <a:xfrm>
              <a:off x="2675200" y="-352425"/>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grpSp>
      <p:sp>
        <p:nvSpPr>
          <p:cNvPr id="16" name="标题 1"/>
          <p:cNvSpPr txBox="1"/>
          <p:nvPr/>
        </p:nvSpPr>
        <p:spPr>
          <a:xfrm>
            <a:off x="5005035" y="1382946"/>
            <a:ext cx="2892457" cy="1015663"/>
          </a:xfrm>
          <a:prstGeom prst="rect">
            <a:avLst/>
          </a:prstGeom>
          <a:noFill/>
          <a:ln cap="sq">
            <a:noFill/>
          </a:ln>
        </p:spPr>
        <p:txBody>
          <a:bodyPr vert="horz" wrap="square" lIns="0" tIns="0" rIns="0" bIns="0" rtlCol="0" anchor="b"/>
          <a:lstStyle/>
          <a:p>
            <a:pPr algn="l">
              <a:lnSpc>
                <a:spcPct val="110000"/>
              </a:lnSpc>
            </a:pPr>
            <a:r>
              <a:rPr kumimoji="1" lang="en-US" altLang="zh-CN" sz="6600">
                <a:ln w="12700">
                  <a:noFill/>
                </a:ln>
                <a:solidFill>
                  <a:srgbClr val="6AEFA9">
                    <a:alpha val="100000"/>
                  </a:srgbClr>
                </a:solidFill>
                <a:latin typeface="OPPOSans H" panose="00020600040101010101" charset="-122"/>
                <a:ea typeface="OPPOSans H" panose="00020600040101010101" charset="-122"/>
                <a:cs typeface="OPPOSans H" panose="00020600040101010101" charset="-122"/>
              </a:rPr>
              <a:t>PART</a:t>
            </a:r>
            <a:endParaRPr kumimoji="1" lang="zh-CN" altLang="en-US"/>
          </a:p>
        </p:txBody>
      </p:sp>
      <p:sp>
        <p:nvSpPr>
          <p:cNvPr id="17" name="标题 1"/>
          <p:cNvSpPr txBox="1"/>
          <p:nvPr/>
        </p:nvSpPr>
        <p:spPr>
          <a:xfrm>
            <a:off x="5005036" y="2474810"/>
            <a:ext cx="5540080" cy="2624390"/>
          </a:xfrm>
          <a:prstGeom prst="rect">
            <a:avLst/>
          </a:prstGeom>
          <a:noFill/>
          <a:ln cap="sq">
            <a:noFill/>
          </a:ln>
        </p:spPr>
        <p:txBody>
          <a:bodyPr vert="horz" wrap="square" lIns="0" tIns="0" rIns="0" bIns="0" rtlCol="0" anchor="t"/>
          <a:lstStyle/>
          <a:p>
            <a:pPr algn="l">
              <a:lnSpc>
                <a:spcPct val="130000"/>
              </a:lnSpc>
            </a:pPr>
            <a:r>
              <a:rPr kumimoji="1" lang="en-US" altLang="zh-CN" sz="3600">
                <a:ln w="12700">
                  <a:noFill/>
                </a:ln>
                <a:solidFill>
                  <a:srgbClr val="FFFFFF">
                    <a:alpha val="100000"/>
                  </a:srgbClr>
                </a:solidFill>
                <a:latin typeface="OPPOSans H" panose="00020600040101010101" charset="-122"/>
                <a:ea typeface="OPPOSans H" panose="00020600040101010101" charset="-122"/>
                <a:cs typeface="OPPOSans H" panose="00020600040101010101" charset="-122"/>
              </a:rPr>
              <a:t>MQTT协议基础</a:t>
            </a:r>
            <a:endParaRPr kumimoji="1" lang="zh-CN" altLang="en-US"/>
          </a:p>
        </p:txBody>
      </p:sp>
      <p:sp>
        <p:nvSpPr>
          <p:cNvPr id="18" name="标题 1"/>
          <p:cNvSpPr txBox="1"/>
          <p:nvPr/>
        </p:nvSpPr>
        <p:spPr>
          <a:xfrm>
            <a:off x="7660671" y="21728"/>
            <a:ext cx="2061792" cy="2376882"/>
          </a:xfrm>
          <a:prstGeom prst="rect">
            <a:avLst/>
          </a:prstGeom>
          <a:noFill/>
          <a:ln cap="sq">
            <a:noFill/>
          </a:ln>
        </p:spPr>
        <p:txBody>
          <a:bodyPr vert="horz" wrap="square" lIns="0" tIns="0" rIns="0" bIns="0" rtlCol="0" anchor="b"/>
          <a:lstStyle/>
          <a:p>
            <a:pPr algn="l">
              <a:lnSpc>
                <a:spcPct val="110000"/>
              </a:lnSpc>
            </a:pPr>
            <a:r>
              <a:rPr kumimoji="1" lang="en-US" altLang="zh-CN" sz="6600">
                <a:ln w="12700">
                  <a:noFill/>
                </a:ln>
                <a:solidFill>
                  <a:srgbClr val="6AEFA9">
                    <a:alpha val="100000"/>
                  </a:srgbClr>
                </a:solidFill>
                <a:latin typeface="OPPOSans H" panose="00020600040101010101" charset="-122"/>
                <a:ea typeface="OPPOSans H" panose="00020600040101010101" charset="-122"/>
                <a:cs typeface="OPPOSans H" panose="00020600040101010101" charset="-122"/>
              </a:rPr>
              <a:t>01</a:t>
            </a:r>
            <a:endParaRPr kumimoji="1"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1" y="1"/>
            <a:ext cx="12192000" cy="6858000"/>
          </a:xfrm>
          <a:prstGeom prst="rect">
            <a:avLst/>
          </a:prstGeom>
          <a:solidFill>
            <a:schemeClr val="accent1">
              <a:lumMod val="20000"/>
              <a:lumOff val="80000"/>
              <a:alpha val="4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2044668" y="1312113"/>
            <a:ext cx="7785166" cy="1391652"/>
          </a:xfrm>
          <a:prstGeom prst="parallelogram">
            <a:avLst>
              <a:gd name="adj" fmla="val 31258"/>
            </a:avLst>
          </a:prstGeom>
          <a:solidFill>
            <a:schemeClr val="bg1"/>
          </a:solidFill>
          <a:ln w="12700" cap="sq">
            <a:solidFill>
              <a:schemeClr val="accent1"/>
            </a:solidFill>
            <a:miter/>
          </a:ln>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a:off x="1025993" y="1312113"/>
            <a:ext cx="1323473" cy="1391652"/>
          </a:xfrm>
          <a:prstGeom prst="parallelogram">
            <a:avLst>
              <a:gd name="adj" fmla="val 34091"/>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a:off x="1359114" y="1743244"/>
            <a:ext cx="657230" cy="529390"/>
          </a:xfrm>
          <a:prstGeom prst="rect">
            <a:avLst/>
          </a:prstGeom>
          <a:noFill/>
          <a:ln>
            <a:noFill/>
          </a:ln>
        </p:spPr>
        <p:txBody>
          <a:bodyPr vert="horz" wrap="square" lIns="0" tIns="0" rIns="0" bIns="0" rtlCol="0" anchor="t"/>
          <a:lstStyle/>
          <a:p>
            <a:pPr algn="ctr">
              <a:lnSpc>
                <a:spcPct val="130000"/>
              </a:lnSpc>
            </a:pPr>
            <a:r>
              <a:rPr kumimoji="1" lang="en-US" altLang="zh-CN" sz="2800">
                <a:ln w="12700">
                  <a:noFill/>
                </a:ln>
                <a:solidFill>
                  <a:srgbClr val="FFFFFF">
                    <a:alpha val="100000"/>
                  </a:srgbClr>
                </a:solidFill>
                <a:latin typeface="OPPOSans B" panose="00020600040101010101" charset="-122"/>
                <a:ea typeface="OPPOSans B" panose="00020600040101010101" charset="-122"/>
                <a:cs typeface="OPPOSans B" panose="00020600040101010101" charset="-122"/>
              </a:rPr>
              <a:t>01</a:t>
            </a:r>
            <a:endParaRPr kumimoji="1" lang="zh-CN" altLang="en-US"/>
          </a:p>
        </p:txBody>
      </p:sp>
      <p:sp>
        <p:nvSpPr>
          <p:cNvPr id="6" name="标题 1"/>
          <p:cNvSpPr txBox="1"/>
          <p:nvPr/>
        </p:nvSpPr>
        <p:spPr>
          <a:xfrm>
            <a:off x="2658945" y="1924345"/>
            <a:ext cx="6169403" cy="647073"/>
          </a:xfrm>
          <a:prstGeom prst="rect">
            <a:avLst/>
          </a:prstGeom>
          <a:noFill/>
          <a:ln>
            <a:noFill/>
          </a:ln>
        </p:spPr>
        <p:txBody>
          <a:bodyPr vert="horz" wrap="square" lIns="0" tIns="0" rIns="0" bIns="0" rtlCol="0" anchor="t"/>
          <a:lstStyle/>
          <a:p>
            <a:pPr algn="l">
              <a:lnSpc>
                <a:spcPct val="150000"/>
              </a:lnSpc>
            </a:pPr>
            <a:r>
              <a:rPr kumimoji="1" lang="en-US" altLang="zh-CN" sz="980">
                <a:ln w="12700">
                  <a:noFill/>
                </a:ln>
                <a:solidFill>
                  <a:srgbClr val="262626">
                    <a:alpha val="100000"/>
                  </a:srgbClr>
                </a:solidFill>
                <a:latin typeface="Source Han Sans" panose="020B0500000000000000" charset="-122"/>
                <a:ea typeface="Source Han Sans" panose="020B0500000000000000" charset="-122"/>
                <a:cs typeface="Source Han Sans" panose="020B0500000000000000" charset="-122"/>
              </a:rPr>
              <a:t>MQTT协议是物联网(IoT)领域广泛使用的轻量级通讯协议，由IBM于1999年发布。它基于发布/订阅模式，构建于TCP/IP协议之上，旨在通过极少的代码和有限的带宽实现远程设备的实时可靠消息服务。</a:t>
            </a:r>
            <a:endParaRPr kumimoji="1" lang="zh-CN" altLang="en-US"/>
          </a:p>
        </p:txBody>
      </p:sp>
      <p:sp>
        <p:nvSpPr>
          <p:cNvPr id="7" name="标题 1"/>
          <p:cNvSpPr txBox="1"/>
          <p:nvPr/>
        </p:nvSpPr>
        <p:spPr>
          <a:xfrm>
            <a:off x="8909403" y="2039554"/>
            <a:ext cx="657230" cy="529390"/>
          </a:xfrm>
          <a:prstGeom prst="rect">
            <a:avLst/>
          </a:prstGeom>
          <a:noFill/>
          <a:ln>
            <a:noFill/>
          </a:ln>
        </p:spPr>
        <p:txBody>
          <a:bodyPr vert="horz" wrap="square" lIns="0" tIns="0" rIns="0" bIns="0" rtlCol="0" anchor="t"/>
          <a:lstStyle/>
          <a:p>
            <a:pPr algn="ctr">
              <a:lnSpc>
                <a:spcPct val="130000"/>
              </a:lnSpc>
            </a:pPr>
            <a:r>
              <a:rPr kumimoji="1" lang="en-US" altLang="zh-CN" sz="6000">
                <a:ln w="12700">
                  <a:noFill/>
                </a:ln>
                <a:solidFill>
                  <a:srgbClr val="9BF4C6">
                    <a:alpha val="100000"/>
                  </a:srgbClr>
                </a:solidFill>
                <a:latin typeface="Source Han Sans" panose="020B0500000000000000" charset="-122"/>
                <a:ea typeface="Source Han Sans" panose="020B0500000000000000" charset="-122"/>
                <a:cs typeface="Source Han Sans" panose="020B0500000000000000" charset="-122"/>
              </a:rPr>
              <a:t>”</a:t>
            </a:r>
            <a:endParaRPr kumimoji="1" lang="zh-CN" altLang="en-US"/>
          </a:p>
        </p:txBody>
      </p:sp>
      <p:sp>
        <p:nvSpPr>
          <p:cNvPr id="8" name="标题 1"/>
          <p:cNvSpPr txBox="1"/>
          <p:nvPr/>
        </p:nvSpPr>
        <p:spPr>
          <a:xfrm>
            <a:off x="2658945" y="1544720"/>
            <a:ext cx="6731000" cy="266700"/>
          </a:xfrm>
          <a:prstGeom prst="rect">
            <a:avLst/>
          </a:prstGeom>
          <a:noFill/>
          <a:ln>
            <a:noFill/>
          </a:ln>
        </p:spPr>
        <p:txBody>
          <a:bodyPr vert="horz" wrap="square" lIns="0" tIns="0" rIns="0" bIns="0" rtlCol="0" anchor="t">
            <a:spAutoFit/>
          </a:bodyPr>
          <a:lstStyle/>
          <a:p>
            <a:pPr algn="l">
              <a:lnSpc>
                <a:spcPct val="130000"/>
              </a:lnSpc>
            </a:pPr>
            <a:r>
              <a:rPr kumimoji="1" lang="en-US" altLang="zh-CN" sz="1600">
                <a:ln w="12700">
                  <a:noFill/>
                </a:ln>
                <a:solidFill>
                  <a:srgbClr val="17D371">
                    <a:alpha val="100000"/>
                  </a:srgbClr>
                </a:solidFill>
                <a:latin typeface="Source Han Sans CN Bold" panose="020B0800000000000000" charset="-122"/>
                <a:ea typeface="Source Han Sans CN Bold" panose="020B0800000000000000" charset="-122"/>
                <a:cs typeface="Source Han Sans CN Bold" panose="020B0800000000000000" charset="-122"/>
              </a:rPr>
              <a:t>MQTT协议定义与历史</a:t>
            </a:r>
            <a:endParaRPr kumimoji="1" lang="zh-CN" altLang="en-US"/>
          </a:p>
        </p:txBody>
      </p:sp>
      <p:sp>
        <p:nvSpPr>
          <p:cNvPr id="9" name="标题 1"/>
          <p:cNvSpPr txBox="1"/>
          <p:nvPr/>
        </p:nvSpPr>
        <p:spPr>
          <a:xfrm>
            <a:off x="2706404" y="2936376"/>
            <a:ext cx="7785166" cy="1391652"/>
          </a:xfrm>
          <a:prstGeom prst="parallelogram">
            <a:avLst>
              <a:gd name="adj" fmla="val 32509"/>
            </a:avLst>
          </a:prstGeom>
          <a:solidFill>
            <a:schemeClr val="bg1"/>
          </a:solidFill>
          <a:ln w="12700" cap="sq">
            <a:solidFill>
              <a:schemeClr val="accent2"/>
            </a:solidFill>
            <a:miter/>
          </a:ln>
        </p:spPr>
        <p:txBody>
          <a:bodyPr vert="horz" wrap="square" lIns="91440" tIns="45720" rIns="91440" bIns="45720" rtlCol="0" anchor="ctr"/>
          <a:lstStyle/>
          <a:p>
            <a:pPr algn="ctr">
              <a:lnSpc>
                <a:spcPct val="110000"/>
              </a:lnSpc>
            </a:pPr>
            <a:endParaRPr kumimoji="1" lang="zh-CN" altLang="en-US"/>
          </a:p>
        </p:txBody>
      </p:sp>
      <p:sp>
        <p:nvSpPr>
          <p:cNvPr id="10" name="标题 1"/>
          <p:cNvSpPr txBox="1"/>
          <p:nvPr/>
        </p:nvSpPr>
        <p:spPr>
          <a:xfrm>
            <a:off x="1687729" y="2936376"/>
            <a:ext cx="1323473" cy="1391652"/>
          </a:xfrm>
          <a:prstGeom prst="parallelogram">
            <a:avLst>
              <a:gd name="adj" fmla="val 34091"/>
            </a:avLst>
          </a:prstGeom>
          <a:solidFill>
            <a:schemeClr val="accent2"/>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1" name="标题 1"/>
          <p:cNvSpPr txBox="1"/>
          <p:nvPr/>
        </p:nvSpPr>
        <p:spPr>
          <a:xfrm>
            <a:off x="2020850" y="3367507"/>
            <a:ext cx="657230" cy="529390"/>
          </a:xfrm>
          <a:prstGeom prst="rect">
            <a:avLst/>
          </a:prstGeom>
          <a:noFill/>
          <a:ln>
            <a:noFill/>
          </a:ln>
        </p:spPr>
        <p:txBody>
          <a:bodyPr vert="horz" wrap="square" lIns="0" tIns="0" rIns="0" bIns="0" rtlCol="0" anchor="t"/>
          <a:lstStyle/>
          <a:p>
            <a:pPr algn="ctr">
              <a:lnSpc>
                <a:spcPct val="130000"/>
              </a:lnSpc>
            </a:pPr>
            <a:r>
              <a:rPr kumimoji="1" lang="en-US" altLang="zh-CN" sz="2800">
                <a:ln w="12700">
                  <a:noFill/>
                </a:ln>
                <a:solidFill>
                  <a:srgbClr val="FFFFFF">
                    <a:alpha val="100000"/>
                  </a:srgbClr>
                </a:solidFill>
                <a:latin typeface="OPPOSans B" panose="00020600040101010101" charset="-122"/>
                <a:ea typeface="OPPOSans B" panose="00020600040101010101" charset="-122"/>
                <a:cs typeface="OPPOSans B" panose="00020600040101010101" charset="-122"/>
              </a:rPr>
              <a:t>02</a:t>
            </a:r>
            <a:endParaRPr kumimoji="1" lang="zh-CN" altLang="en-US"/>
          </a:p>
        </p:txBody>
      </p:sp>
      <p:sp>
        <p:nvSpPr>
          <p:cNvPr id="12" name="标题 1"/>
          <p:cNvSpPr txBox="1"/>
          <p:nvPr/>
        </p:nvSpPr>
        <p:spPr>
          <a:xfrm>
            <a:off x="3320681" y="3548608"/>
            <a:ext cx="6169403" cy="647073"/>
          </a:xfrm>
          <a:prstGeom prst="rect">
            <a:avLst/>
          </a:prstGeom>
          <a:noFill/>
          <a:ln>
            <a:noFill/>
          </a:ln>
        </p:spPr>
        <p:txBody>
          <a:bodyPr vert="horz" wrap="square" lIns="0" tIns="0" rIns="0" bIns="0" rtlCol="0" anchor="t"/>
          <a:lstStyle/>
          <a:p>
            <a:pPr algn="l">
              <a:lnSpc>
                <a:spcPct val="150000"/>
              </a:lnSpc>
            </a:pPr>
            <a:r>
              <a:rPr kumimoji="1" lang="en-US" altLang="zh-CN" sz="1400">
                <a:ln w="12700">
                  <a:noFill/>
                </a:ln>
                <a:solidFill>
                  <a:srgbClr val="262626">
                    <a:alpha val="100000"/>
                  </a:srgbClr>
                </a:solidFill>
                <a:latin typeface="Source Han Sans" panose="020B0500000000000000" charset="-122"/>
                <a:ea typeface="Source Han Sans" panose="020B0500000000000000" charset="-122"/>
                <a:cs typeface="Source Han Sans" panose="020B0500000000000000" charset="-122"/>
              </a:rPr>
              <a:t>MQTT协议的主要优势在于其简单性、高效性和可靠性。它允许在低带宽和不稳定的网络环境中实现设备间的通信，同时保持消息的完整性和顺序性。</a:t>
            </a:r>
            <a:endParaRPr kumimoji="1" lang="zh-CN" altLang="en-US"/>
          </a:p>
        </p:txBody>
      </p:sp>
      <p:sp>
        <p:nvSpPr>
          <p:cNvPr id="13" name="标题 1"/>
          <p:cNvSpPr txBox="1"/>
          <p:nvPr/>
        </p:nvSpPr>
        <p:spPr>
          <a:xfrm>
            <a:off x="9571140" y="3663817"/>
            <a:ext cx="657230" cy="529390"/>
          </a:xfrm>
          <a:prstGeom prst="rect">
            <a:avLst/>
          </a:prstGeom>
          <a:noFill/>
          <a:ln>
            <a:noFill/>
          </a:ln>
        </p:spPr>
        <p:txBody>
          <a:bodyPr vert="horz" wrap="square" lIns="0" tIns="0" rIns="0" bIns="0" rtlCol="0" anchor="t"/>
          <a:lstStyle/>
          <a:p>
            <a:pPr algn="ctr">
              <a:lnSpc>
                <a:spcPct val="130000"/>
              </a:lnSpc>
            </a:pPr>
            <a:r>
              <a:rPr kumimoji="1" lang="en-US" altLang="zh-CN" sz="6000">
                <a:ln w="12700">
                  <a:noFill/>
                </a:ln>
                <a:solidFill>
                  <a:srgbClr val="6AFFCD">
                    <a:alpha val="100000"/>
                  </a:srgbClr>
                </a:solidFill>
                <a:latin typeface="Source Han Sans" panose="020B0500000000000000" charset="-122"/>
                <a:ea typeface="Source Han Sans" panose="020B0500000000000000" charset="-122"/>
                <a:cs typeface="Source Han Sans" panose="020B0500000000000000" charset="-122"/>
              </a:rPr>
              <a:t>”</a:t>
            </a:r>
            <a:endParaRPr kumimoji="1" lang="zh-CN" altLang="en-US"/>
          </a:p>
        </p:txBody>
      </p:sp>
      <p:sp>
        <p:nvSpPr>
          <p:cNvPr id="14" name="标题 1"/>
          <p:cNvSpPr txBox="1"/>
          <p:nvPr/>
        </p:nvSpPr>
        <p:spPr>
          <a:xfrm>
            <a:off x="3320681" y="3168983"/>
            <a:ext cx="6731000" cy="266700"/>
          </a:xfrm>
          <a:prstGeom prst="rect">
            <a:avLst/>
          </a:prstGeom>
          <a:noFill/>
          <a:ln>
            <a:noFill/>
          </a:ln>
        </p:spPr>
        <p:txBody>
          <a:bodyPr vert="horz" wrap="square" lIns="0" tIns="0" rIns="0" bIns="0" rtlCol="0" anchor="t">
            <a:spAutoFit/>
          </a:bodyPr>
          <a:lstStyle/>
          <a:p>
            <a:pPr algn="l">
              <a:lnSpc>
                <a:spcPct val="130000"/>
              </a:lnSpc>
            </a:pPr>
            <a:r>
              <a:rPr kumimoji="1" lang="en-US" altLang="zh-CN" sz="1600">
                <a:ln w="12700">
                  <a:noFill/>
                </a:ln>
                <a:solidFill>
                  <a:srgbClr val="008A5C">
                    <a:alpha val="100000"/>
                  </a:srgbClr>
                </a:solidFill>
                <a:latin typeface="Source Han Sans CN Bold" panose="020B0800000000000000" charset="-122"/>
                <a:ea typeface="Source Han Sans CN Bold" panose="020B0800000000000000" charset="-122"/>
                <a:cs typeface="Source Han Sans CN Bold" panose="020B0800000000000000" charset="-122"/>
              </a:rPr>
              <a:t>MQTT协议的优势</a:t>
            </a:r>
            <a:endParaRPr kumimoji="1" lang="zh-CN" altLang="en-US"/>
          </a:p>
        </p:txBody>
      </p:sp>
      <p:sp>
        <p:nvSpPr>
          <p:cNvPr id="15" name="标题 1"/>
          <p:cNvSpPr txBox="1"/>
          <p:nvPr/>
        </p:nvSpPr>
        <p:spPr>
          <a:xfrm>
            <a:off x="3368141" y="4560635"/>
            <a:ext cx="7785166" cy="1391652"/>
          </a:xfrm>
          <a:prstGeom prst="parallelogram">
            <a:avLst>
              <a:gd name="adj" fmla="val 32509"/>
            </a:avLst>
          </a:prstGeom>
          <a:solidFill>
            <a:schemeClr val="bg1"/>
          </a:solidFill>
          <a:ln w="12700" cap="sq">
            <a:solidFill>
              <a:schemeClr val="accent1"/>
            </a:solidFill>
            <a:miter/>
          </a:ln>
        </p:spPr>
        <p:txBody>
          <a:bodyPr vert="horz" wrap="square" lIns="91440" tIns="45720" rIns="91440" bIns="45720" rtlCol="0" anchor="ctr"/>
          <a:lstStyle/>
          <a:p>
            <a:pPr algn="ctr">
              <a:lnSpc>
                <a:spcPct val="110000"/>
              </a:lnSpc>
            </a:pPr>
            <a:endParaRPr kumimoji="1" lang="zh-CN" altLang="en-US"/>
          </a:p>
        </p:txBody>
      </p:sp>
      <p:sp>
        <p:nvSpPr>
          <p:cNvPr id="16" name="标题 1"/>
          <p:cNvSpPr txBox="1"/>
          <p:nvPr/>
        </p:nvSpPr>
        <p:spPr>
          <a:xfrm>
            <a:off x="2349466" y="4560635"/>
            <a:ext cx="1323473" cy="1391652"/>
          </a:xfrm>
          <a:prstGeom prst="parallelogram">
            <a:avLst>
              <a:gd name="adj" fmla="val 34091"/>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7" name="标题 1"/>
          <p:cNvSpPr txBox="1"/>
          <p:nvPr/>
        </p:nvSpPr>
        <p:spPr>
          <a:xfrm>
            <a:off x="2682587" y="4991766"/>
            <a:ext cx="657230" cy="529390"/>
          </a:xfrm>
          <a:prstGeom prst="rect">
            <a:avLst/>
          </a:prstGeom>
          <a:noFill/>
          <a:ln>
            <a:noFill/>
          </a:ln>
        </p:spPr>
        <p:txBody>
          <a:bodyPr vert="horz" wrap="square" lIns="0" tIns="0" rIns="0" bIns="0" rtlCol="0" anchor="t"/>
          <a:lstStyle/>
          <a:p>
            <a:pPr algn="ctr">
              <a:lnSpc>
                <a:spcPct val="130000"/>
              </a:lnSpc>
            </a:pPr>
            <a:r>
              <a:rPr kumimoji="1" lang="en-US" altLang="zh-CN" sz="2800">
                <a:ln w="12700">
                  <a:noFill/>
                </a:ln>
                <a:solidFill>
                  <a:srgbClr val="FFFFFF">
                    <a:alpha val="100000"/>
                  </a:srgbClr>
                </a:solidFill>
                <a:latin typeface="OPPOSans B" panose="00020600040101010101" charset="-122"/>
                <a:ea typeface="OPPOSans B" panose="00020600040101010101" charset="-122"/>
                <a:cs typeface="OPPOSans B" panose="00020600040101010101" charset="-122"/>
              </a:rPr>
              <a:t>03</a:t>
            </a:r>
            <a:endParaRPr kumimoji="1" lang="zh-CN" altLang="en-US"/>
          </a:p>
        </p:txBody>
      </p:sp>
      <p:sp>
        <p:nvSpPr>
          <p:cNvPr id="18" name="标题 1"/>
          <p:cNvSpPr txBox="1"/>
          <p:nvPr/>
        </p:nvSpPr>
        <p:spPr>
          <a:xfrm>
            <a:off x="3982418" y="5172867"/>
            <a:ext cx="6169403" cy="647073"/>
          </a:xfrm>
          <a:prstGeom prst="rect">
            <a:avLst/>
          </a:prstGeom>
          <a:noFill/>
          <a:ln>
            <a:noFill/>
          </a:ln>
        </p:spPr>
        <p:txBody>
          <a:bodyPr vert="horz" wrap="square" lIns="0" tIns="0" rIns="0" bIns="0" rtlCol="0" anchor="t"/>
          <a:lstStyle/>
          <a:p>
            <a:pPr algn="l">
              <a:lnSpc>
                <a:spcPct val="150000"/>
              </a:lnSpc>
            </a:pPr>
            <a:r>
              <a:rPr kumimoji="1" lang="en-US" altLang="zh-CN" sz="1400">
                <a:ln w="12700">
                  <a:noFill/>
                </a:ln>
                <a:solidFill>
                  <a:srgbClr val="262626">
                    <a:alpha val="100000"/>
                  </a:srgbClr>
                </a:solidFill>
                <a:latin typeface="Source Han Sans" panose="020B0500000000000000" charset="-122"/>
                <a:ea typeface="Source Han Sans" panose="020B0500000000000000" charset="-122"/>
                <a:cs typeface="Source Han Sans" panose="020B0500000000000000" charset="-122"/>
              </a:rPr>
              <a:t>MQTT协议广泛应用于智能家居、工业自动化、智慧城市等多个领域，因其轻量级和低功耗特性，特别适合于需要远程监控和控制的场合。</a:t>
            </a:r>
            <a:endParaRPr kumimoji="1" lang="zh-CN" altLang="en-US"/>
          </a:p>
        </p:txBody>
      </p:sp>
      <p:sp>
        <p:nvSpPr>
          <p:cNvPr id="19" name="标题 1"/>
          <p:cNvSpPr txBox="1"/>
          <p:nvPr/>
        </p:nvSpPr>
        <p:spPr>
          <a:xfrm>
            <a:off x="10232877" y="5288076"/>
            <a:ext cx="657230" cy="529390"/>
          </a:xfrm>
          <a:prstGeom prst="rect">
            <a:avLst/>
          </a:prstGeom>
          <a:noFill/>
          <a:ln>
            <a:noFill/>
          </a:ln>
        </p:spPr>
        <p:txBody>
          <a:bodyPr vert="horz" wrap="square" lIns="0" tIns="0" rIns="0" bIns="0" rtlCol="0" anchor="t"/>
          <a:lstStyle/>
          <a:p>
            <a:pPr algn="ctr">
              <a:lnSpc>
                <a:spcPct val="130000"/>
              </a:lnSpc>
            </a:pPr>
            <a:r>
              <a:rPr kumimoji="1" lang="en-US" altLang="zh-CN" sz="6000">
                <a:ln w="12700">
                  <a:noFill/>
                </a:ln>
                <a:solidFill>
                  <a:srgbClr val="9BF4C6">
                    <a:alpha val="100000"/>
                  </a:srgbClr>
                </a:solidFill>
                <a:latin typeface="Source Han Sans" panose="020B0500000000000000" charset="-122"/>
                <a:ea typeface="Source Han Sans" panose="020B0500000000000000" charset="-122"/>
                <a:cs typeface="Source Han Sans" panose="020B0500000000000000" charset="-122"/>
              </a:rPr>
              <a:t>”</a:t>
            </a:r>
            <a:endParaRPr kumimoji="1" lang="zh-CN" altLang="en-US"/>
          </a:p>
        </p:txBody>
      </p:sp>
      <p:sp>
        <p:nvSpPr>
          <p:cNvPr id="20" name="标题 1"/>
          <p:cNvSpPr txBox="1"/>
          <p:nvPr/>
        </p:nvSpPr>
        <p:spPr>
          <a:xfrm>
            <a:off x="3982418" y="4793242"/>
            <a:ext cx="6731000" cy="266700"/>
          </a:xfrm>
          <a:prstGeom prst="rect">
            <a:avLst/>
          </a:prstGeom>
          <a:noFill/>
          <a:ln>
            <a:noFill/>
          </a:ln>
        </p:spPr>
        <p:txBody>
          <a:bodyPr vert="horz" wrap="square" lIns="0" tIns="0" rIns="0" bIns="0" rtlCol="0" anchor="t">
            <a:spAutoFit/>
          </a:bodyPr>
          <a:lstStyle/>
          <a:p>
            <a:pPr algn="l">
              <a:lnSpc>
                <a:spcPct val="130000"/>
              </a:lnSpc>
            </a:pPr>
            <a:r>
              <a:rPr kumimoji="1" lang="en-US" altLang="zh-CN" sz="1600">
                <a:ln w="12700">
                  <a:noFill/>
                </a:ln>
                <a:solidFill>
                  <a:srgbClr val="17D371">
                    <a:alpha val="100000"/>
                  </a:srgbClr>
                </a:solidFill>
                <a:latin typeface="Source Han Sans CN Bold" panose="020B0800000000000000" charset="-122"/>
                <a:ea typeface="Source Han Sans CN Bold" panose="020B0800000000000000" charset="-122"/>
                <a:cs typeface="Source Han Sans CN Bold" panose="020B0800000000000000" charset="-122"/>
              </a:rPr>
              <a:t>MQTT协议的应用场景</a:t>
            </a:r>
            <a:endParaRPr kumimoji="1" lang="zh-CN" altLang="en-US"/>
          </a:p>
        </p:txBody>
      </p:sp>
      <p:sp>
        <p:nvSpPr>
          <p:cNvPr id="21" name="标题 1"/>
          <p:cNvSpPr txBox="1"/>
          <p:nvPr/>
        </p:nvSpPr>
        <p:spPr>
          <a:xfrm>
            <a:off x="200025" y="392345"/>
            <a:ext cx="7589083" cy="612000"/>
          </a:xfrm>
          <a:prstGeom prst="roundRect">
            <a:avLst>
              <a:gd name="adj" fmla="val 50000"/>
            </a:avLst>
          </a:prstGeom>
          <a:gradFill>
            <a:gsLst>
              <a:gs pos="0">
                <a:schemeClr val="bg1">
                  <a:lumMod val="95000"/>
                </a:schemeClr>
              </a:gs>
              <a:gs pos="80000">
                <a:schemeClr val="bg1"/>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2" name="标题 1"/>
          <p:cNvSpPr txBox="1"/>
          <p:nvPr/>
        </p:nvSpPr>
        <p:spPr>
          <a:xfrm rot="10800000" flipH="1">
            <a:off x="200025" y="390524"/>
            <a:ext cx="616743" cy="616743"/>
          </a:xfrm>
          <a:prstGeom prst="teardrop">
            <a:avLst/>
          </a:prstGeom>
          <a:gradFill>
            <a:gsLst>
              <a:gs pos="0">
                <a:schemeClr val="accent1">
                  <a:lumMod val="75000"/>
                </a:schemeClr>
              </a:gs>
              <a:gs pos="100000">
                <a:schemeClr val="accent1">
                  <a:lumMod val="60000"/>
                  <a:lumOff val="40000"/>
                </a:schemeClr>
              </a:gs>
            </a:gsLst>
            <a:lin ang="54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3" name="标题 1"/>
          <p:cNvSpPr txBox="1"/>
          <p:nvPr/>
        </p:nvSpPr>
        <p:spPr>
          <a:xfrm>
            <a:off x="986232" y="479718"/>
            <a:ext cx="10858500" cy="468000"/>
          </a:xfrm>
          <a:prstGeom prst="rect">
            <a:avLst/>
          </a:prstGeom>
          <a:noFill/>
          <a:ln>
            <a:noFill/>
          </a:ln>
        </p:spPr>
        <p:txBody>
          <a:bodyPr vert="horz" wrap="square" lIns="0" tIns="0" rIns="0" bIns="0" rtlCol="0" anchor="ctr"/>
          <a:lstStyle/>
          <a:p>
            <a:pPr algn="l">
              <a:lnSpc>
                <a:spcPct val="110000"/>
              </a:lnSpc>
            </a:pPr>
            <a:r>
              <a:rPr kumimoji="1" lang="en-US" altLang="zh-CN" sz="2800">
                <a:ln w="12700">
                  <a:noFill/>
                </a:ln>
                <a:solidFill>
                  <a:srgbClr val="262626">
                    <a:alpha val="100000"/>
                  </a:srgbClr>
                </a:solidFill>
                <a:latin typeface="Source Han Sans CN Bold" panose="020B0800000000000000" charset="-122"/>
                <a:ea typeface="Source Han Sans CN Bold" panose="020B0800000000000000" charset="-122"/>
                <a:cs typeface="Source Han Sans CN Bold" panose="020B0800000000000000" charset="-122"/>
              </a:rPr>
              <a:t>MQTT协议概述</a:t>
            </a:r>
            <a:endParaRPr kumimoji="1"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1" y="1"/>
            <a:ext cx="12192000" cy="6858000"/>
          </a:xfrm>
          <a:prstGeom prst="rect">
            <a:avLst/>
          </a:prstGeom>
          <a:gradFill>
            <a:gsLst>
              <a:gs pos="0">
                <a:schemeClr val="tx1">
                  <a:lumMod val="95000"/>
                  <a:lumOff val="5000"/>
                </a:schemeClr>
              </a:gs>
              <a:gs pos="53000">
                <a:schemeClr val="tx1">
                  <a:lumMod val="95000"/>
                  <a:lumOff val="5000"/>
                </a:schemeClr>
              </a:gs>
              <a:gs pos="100000">
                <a:schemeClr val="accent2">
                  <a:lumMod val="50000"/>
                </a:schemeClr>
              </a:gs>
            </a:gsLst>
            <a:lin ang="186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flipH="1">
            <a:off x="-2577" y="1"/>
            <a:ext cx="4712982" cy="4836695"/>
          </a:xfrm>
          <a:custGeom>
            <a:avLst/>
            <a:gdLst>
              <a:gd name="connsiteX0" fmla="*/ 4712254 w 4712982"/>
              <a:gd name="connsiteY0" fmla="*/ 0 h 4836695"/>
              <a:gd name="connsiteX1" fmla="*/ 4712982 w 4712982"/>
              <a:gd name="connsiteY1" fmla="*/ 0 h 4836695"/>
              <a:gd name="connsiteX2" fmla="*/ 4712982 w 4712982"/>
              <a:gd name="connsiteY2" fmla="*/ 2817475 h 4836695"/>
              <a:gd name="connsiteX3" fmla="*/ 4711781 w 4712982"/>
              <a:gd name="connsiteY3" fmla="*/ 2851379 h 4836695"/>
              <a:gd name="connsiteX4" fmla="*/ 4501920 w 4712982"/>
              <a:gd name="connsiteY4" fmla="*/ 3048792 h 4836695"/>
              <a:gd name="connsiteX5" fmla="*/ 216337 w 4712982"/>
              <a:gd name="connsiteY5" fmla="*/ 4830987 h 4836695"/>
              <a:gd name="connsiteX6" fmla="*/ 0 w 4712982"/>
              <a:gd name="connsiteY6" fmla="*/ 4836695 h 4836695"/>
              <a:gd name="connsiteX7" fmla="*/ 294917 w 4712982"/>
              <a:gd name="connsiteY7" fmla="*/ 4752663 h 4836695"/>
              <a:gd name="connsiteX8" fmla="*/ 4594931 w 4712982"/>
              <a:gd name="connsiteY8" fmla="*/ 407333 h 4836695"/>
            </a:gdLst>
            <a:ahLst/>
            <a:cxnLst/>
            <a:rect l="l" t="t" r="r" b="b"/>
            <a:pathLst>
              <a:path w="4712982" h="4836695">
                <a:moveTo>
                  <a:pt x="4712254" y="0"/>
                </a:moveTo>
                <a:lnTo>
                  <a:pt x="4712982" y="0"/>
                </a:lnTo>
                <a:lnTo>
                  <a:pt x="4712982" y="2817475"/>
                </a:lnTo>
                <a:lnTo>
                  <a:pt x="4711781" y="2851379"/>
                </a:lnTo>
                <a:cubicBezTo>
                  <a:pt x="4657870" y="2913173"/>
                  <a:pt x="4555831" y="2986997"/>
                  <a:pt x="4501920" y="3048792"/>
                </a:cubicBezTo>
                <a:cubicBezTo>
                  <a:pt x="3252016" y="4004796"/>
                  <a:pt x="1904841" y="4741688"/>
                  <a:pt x="216337" y="4830987"/>
                </a:cubicBezTo>
                <a:lnTo>
                  <a:pt x="0" y="4836695"/>
                </a:lnTo>
                <a:lnTo>
                  <a:pt x="294917" y="4752663"/>
                </a:lnTo>
                <a:cubicBezTo>
                  <a:pt x="2316540" y="4119759"/>
                  <a:pt x="3922191" y="2478835"/>
                  <a:pt x="4594931" y="407333"/>
                </a:cubicBezTo>
                <a:close/>
              </a:path>
            </a:pathLst>
          </a:custGeom>
          <a:gradFill>
            <a:gsLst>
              <a:gs pos="0">
                <a:schemeClr val="accent1">
                  <a:lumMod val="60000"/>
                  <a:lumOff val="40000"/>
                </a:schemeClr>
              </a:gs>
              <a:gs pos="100000">
                <a:schemeClr val="accent1">
                  <a:alpha val="0"/>
                </a:schemeClr>
              </a:gs>
            </a:gsLst>
            <a:lin ang="5400000" scaled="0"/>
          </a:gradFill>
          <a:ln w="12700" cap="flat">
            <a:noFill/>
            <a:miter/>
          </a:ln>
          <a:effectLst/>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rot="20703394" flipH="1">
            <a:off x="-499213" y="1839314"/>
            <a:ext cx="11560676" cy="4871695"/>
          </a:xfrm>
          <a:custGeom>
            <a:avLst/>
            <a:gdLst>
              <a:gd name="connsiteX0" fmla="*/ 10609946 w 11560676"/>
              <a:gd name="connsiteY0" fmla="*/ 0 h 4871695"/>
              <a:gd name="connsiteX1" fmla="*/ 11560676 w 11560676"/>
              <a:gd name="connsiteY1" fmla="*/ 3562238 h 4871695"/>
              <a:gd name="connsiteX2" fmla="*/ 7166115 w 11560676"/>
              <a:gd name="connsiteY2" fmla="*/ 4735108 h 4871695"/>
              <a:gd name="connsiteX3" fmla="*/ 6842224 w 11560676"/>
              <a:gd name="connsiteY3" fmla="*/ 4770864 h 4871695"/>
              <a:gd name="connsiteX4" fmla="*/ 4751066 w 11560676"/>
              <a:gd name="connsiteY4" fmla="*/ 4871695 h 4871695"/>
              <a:gd name="connsiteX5" fmla="*/ 252570 w 11560676"/>
              <a:gd name="connsiteY5" fmla="*/ 4382286 h 4871695"/>
              <a:gd name="connsiteX6" fmla="*/ 0 w 11560676"/>
              <a:gd name="connsiteY6" fmla="*/ 4320413 h 4871695"/>
              <a:gd name="connsiteX7" fmla="*/ 20763 w 11560676"/>
              <a:gd name="connsiteY7" fmla="*/ 4323062 h 4871695"/>
              <a:gd name="connsiteX8" fmla="*/ 5402936 w 11560676"/>
              <a:gd name="connsiteY8" fmla="*/ 3574296 h 4871695"/>
              <a:gd name="connsiteX9" fmla="*/ 10556040 w 11560676"/>
              <a:gd name="connsiteY9" fmla="*/ 71557 h 4871695"/>
            </a:gdLst>
            <a:ahLst/>
            <a:cxnLst/>
            <a:rect l="l" t="t" r="r" b="b"/>
            <a:pathLst>
              <a:path w="11560676" h="4871695">
                <a:moveTo>
                  <a:pt x="10609946" y="0"/>
                </a:moveTo>
                <a:lnTo>
                  <a:pt x="11560676" y="3562238"/>
                </a:lnTo>
                <a:lnTo>
                  <a:pt x="7166115" y="4735108"/>
                </a:lnTo>
                <a:lnTo>
                  <a:pt x="6842224" y="4770864"/>
                </a:lnTo>
                <a:cubicBezTo>
                  <a:pt x="6166761" y="4836976"/>
                  <a:pt x="5467390" y="4871695"/>
                  <a:pt x="4751066" y="4871695"/>
                </a:cubicBezTo>
                <a:cubicBezTo>
                  <a:pt x="3139335" y="4871695"/>
                  <a:pt x="1613433" y="4695929"/>
                  <a:pt x="252570" y="4382286"/>
                </a:cubicBezTo>
                <a:lnTo>
                  <a:pt x="0" y="4320413"/>
                </a:lnTo>
                <a:lnTo>
                  <a:pt x="20763" y="4323062"/>
                </a:lnTo>
                <a:cubicBezTo>
                  <a:pt x="1619916" y="4495585"/>
                  <a:pt x="3505421" y="4263363"/>
                  <a:pt x="5402936" y="3574296"/>
                </a:cubicBezTo>
                <a:cubicBezTo>
                  <a:pt x="7635059" y="2763719"/>
                  <a:pt x="9448790" y="1478941"/>
                  <a:pt x="10556040" y="71557"/>
                </a:cubicBezTo>
                <a:close/>
              </a:path>
            </a:pathLst>
          </a:custGeom>
          <a:gradFill>
            <a:gsLst>
              <a:gs pos="0">
                <a:schemeClr val="accent1">
                  <a:lumMod val="60000"/>
                  <a:lumOff val="40000"/>
                </a:schemeClr>
              </a:gs>
              <a:gs pos="100000">
                <a:schemeClr val="accent1">
                  <a:alpha val="0"/>
                </a:schemeClr>
              </a:gs>
            </a:gsLst>
            <a:lin ang="0" scaled="0"/>
          </a:gradFill>
          <a:ln w="12700" cap="flat">
            <a:noFill/>
            <a:miter/>
          </a:ln>
          <a:effectLst/>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rot="18693337" flipV="1">
            <a:off x="8338241" y="4856057"/>
            <a:ext cx="4288597" cy="2179346"/>
          </a:xfrm>
          <a:custGeom>
            <a:avLst/>
            <a:gdLst>
              <a:gd name="connsiteX0" fmla="*/ 4288597 w 4288597"/>
              <a:gd name="connsiteY0" fmla="*/ 709524 h 2179346"/>
              <a:gd name="connsiteX1" fmla="*/ 4102852 w 4288597"/>
              <a:gd name="connsiteY1" fmla="*/ 834407 h 2179346"/>
              <a:gd name="connsiteX2" fmla="*/ 269444 w 4288597"/>
              <a:gd name="connsiteY2" fmla="*/ 2171423 h 2179346"/>
              <a:gd name="connsiteX3" fmla="*/ 0 w 4288597"/>
              <a:gd name="connsiteY3" fmla="*/ 2179346 h 2179346"/>
              <a:gd name="connsiteX4" fmla="*/ 367314 w 4288597"/>
              <a:gd name="connsiteY4" fmla="*/ 2062703 h 2179346"/>
              <a:gd name="connsiteX5" fmla="*/ 3320640 w 4288597"/>
              <a:gd name="connsiteY5" fmla="*/ 173305 h 2179346"/>
              <a:gd name="connsiteX6" fmla="*/ 3488192 w 4288597"/>
              <a:gd name="connsiteY6" fmla="*/ 0 h 2179346"/>
            </a:gdLst>
            <a:ahLst/>
            <a:cxnLst/>
            <a:rect l="l" t="t" r="r" b="b"/>
            <a:pathLst>
              <a:path w="4288597" h="2179346">
                <a:moveTo>
                  <a:pt x="4288597" y="709524"/>
                </a:moveTo>
                <a:lnTo>
                  <a:pt x="4102852" y="834407"/>
                </a:lnTo>
                <a:cubicBezTo>
                  <a:pt x="2960134" y="1576109"/>
                  <a:pt x="1715256" y="2086204"/>
                  <a:pt x="269444" y="2171423"/>
                </a:cubicBezTo>
                <a:lnTo>
                  <a:pt x="0" y="2179346"/>
                </a:lnTo>
                <a:lnTo>
                  <a:pt x="367314" y="2062703"/>
                </a:lnTo>
                <a:cubicBezTo>
                  <a:pt x="1468892" y="1678349"/>
                  <a:pt x="2471306" y="1026176"/>
                  <a:pt x="3320640" y="173305"/>
                </a:cubicBezTo>
                <a:lnTo>
                  <a:pt x="3488192" y="0"/>
                </a:lnTo>
                <a:close/>
              </a:path>
            </a:pathLst>
          </a:custGeom>
          <a:gradFill>
            <a:gsLst>
              <a:gs pos="0">
                <a:schemeClr val="accent1">
                  <a:alpha val="0"/>
                </a:schemeClr>
              </a:gs>
              <a:gs pos="100000">
                <a:schemeClr val="accent1">
                  <a:lumMod val="60000"/>
                  <a:lumOff val="40000"/>
                </a:schemeClr>
              </a:gs>
            </a:gsLst>
            <a:lin ang="0" scaled="0"/>
          </a:gradFill>
          <a:ln w="12700" cap="flat">
            <a:noFill/>
            <a:miter/>
          </a:ln>
          <a:effectLst/>
        </p:spPr>
        <p:txBody>
          <a:bodyPr vert="horz" wrap="square" lIns="91440" tIns="45720" rIns="91440" bIns="45720" rtlCol="0" anchor="ctr"/>
          <a:lstStyle/>
          <a:p>
            <a:pPr algn="ctr">
              <a:lnSpc>
                <a:spcPct val="110000"/>
              </a:lnSpc>
            </a:pPr>
            <a:endParaRPr kumimoji="1" lang="zh-CN" altLang="en-US"/>
          </a:p>
        </p:txBody>
      </p:sp>
      <p:grpSp>
        <p:nvGrpSpPr>
          <p:cNvPr id="6" name="组合 5"/>
          <p:cNvGrpSpPr/>
          <p:nvPr/>
        </p:nvGrpSpPr>
        <p:grpSpPr>
          <a:xfrm>
            <a:off x="1029895" y="-352425"/>
            <a:ext cx="6141411" cy="5369593"/>
            <a:chOff x="1029895" y="-352425"/>
            <a:chExt cx="6141411" cy="5369593"/>
          </a:xfrm>
        </p:grpSpPr>
        <p:sp>
          <p:nvSpPr>
            <p:cNvPr id="7" name="标题 1"/>
            <p:cNvSpPr txBox="1"/>
            <p:nvPr/>
          </p:nvSpPr>
          <p:spPr>
            <a:xfrm>
              <a:off x="1029895" y="21727"/>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8" name="标题 1"/>
            <p:cNvSpPr txBox="1"/>
            <p:nvPr/>
          </p:nvSpPr>
          <p:spPr>
            <a:xfrm>
              <a:off x="1235558" y="-25042"/>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9" name="标题 1"/>
            <p:cNvSpPr txBox="1"/>
            <p:nvPr/>
          </p:nvSpPr>
          <p:spPr>
            <a:xfrm>
              <a:off x="1441221" y="-71811"/>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10" name="标题 1"/>
            <p:cNvSpPr txBox="1"/>
            <p:nvPr/>
          </p:nvSpPr>
          <p:spPr>
            <a:xfrm>
              <a:off x="1646884" y="-118580"/>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11" name="标题 1"/>
            <p:cNvSpPr txBox="1"/>
            <p:nvPr/>
          </p:nvSpPr>
          <p:spPr>
            <a:xfrm>
              <a:off x="1852547" y="-165349"/>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12" name="标题 1"/>
            <p:cNvSpPr txBox="1"/>
            <p:nvPr/>
          </p:nvSpPr>
          <p:spPr>
            <a:xfrm>
              <a:off x="2058211" y="-212118"/>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13" name="标题 1"/>
            <p:cNvSpPr txBox="1"/>
            <p:nvPr/>
          </p:nvSpPr>
          <p:spPr>
            <a:xfrm>
              <a:off x="2263874" y="-258887"/>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14" name="标题 1"/>
            <p:cNvSpPr txBox="1"/>
            <p:nvPr/>
          </p:nvSpPr>
          <p:spPr>
            <a:xfrm>
              <a:off x="2469537" y="-305656"/>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15" name="标题 1"/>
            <p:cNvSpPr txBox="1"/>
            <p:nvPr/>
          </p:nvSpPr>
          <p:spPr>
            <a:xfrm>
              <a:off x="2675200" y="-352425"/>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grpSp>
      <p:sp>
        <p:nvSpPr>
          <p:cNvPr id="16" name="标题 1"/>
          <p:cNvSpPr txBox="1"/>
          <p:nvPr/>
        </p:nvSpPr>
        <p:spPr>
          <a:xfrm>
            <a:off x="5005035" y="1382946"/>
            <a:ext cx="2892457" cy="1015663"/>
          </a:xfrm>
          <a:prstGeom prst="rect">
            <a:avLst/>
          </a:prstGeom>
          <a:noFill/>
          <a:ln cap="sq">
            <a:noFill/>
          </a:ln>
        </p:spPr>
        <p:txBody>
          <a:bodyPr vert="horz" wrap="square" lIns="0" tIns="0" rIns="0" bIns="0" rtlCol="0" anchor="b"/>
          <a:lstStyle/>
          <a:p>
            <a:pPr algn="l">
              <a:lnSpc>
                <a:spcPct val="110000"/>
              </a:lnSpc>
            </a:pPr>
            <a:r>
              <a:rPr kumimoji="1" lang="en-US" altLang="zh-CN" sz="6600">
                <a:ln w="12700">
                  <a:noFill/>
                </a:ln>
                <a:solidFill>
                  <a:srgbClr val="6AEFA9">
                    <a:alpha val="100000"/>
                  </a:srgbClr>
                </a:solidFill>
                <a:latin typeface="OPPOSans H" panose="00020600040101010101" charset="-122"/>
                <a:ea typeface="OPPOSans H" panose="00020600040101010101" charset="-122"/>
                <a:cs typeface="OPPOSans H" panose="00020600040101010101" charset="-122"/>
              </a:rPr>
              <a:t>PART</a:t>
            </a:r>
            <a:endParaRPr kumimoji="1" lang="zh-CN" altLang="en-US"/>
          </a:p>
        </p:txBody>
      </p:sp>
      <p:sp>
        <p:nvSpPr>
          <p:cNvPr id="17" name="标题 1"/>
          <p:cNvSpPr txBox="1"/>
          <p:nvPr/>
        </p:nvSpPr>
        <p:spPr>
          <a:xfrm>
            <a:off x="5005036" y="2474810"/>
            <a:ext cx="5540080" cy="2624390"/>
          </a:xfrm>
          <a:prstGeom prst="rect">
            <a:avLst/>
          </a:prstGeom>
          <a:noFill/>
          <a:ln cap="sq">
            <a:noFill/>
          </a:ln>
        </p:spPr>
        <p:txBody>
          <a:bodyPr vert="horz" wrap="square" lIns="0" tIns="0" rIns="0" bIns="0" rtlCol="0" anchor="t"/>
          <a:lstStyle/>
          <a:p>
            <a:pPr algn="l">
              <a:lnSpc>
                <a:spcPct val="130000"/>
              </a:lnSpc>
            </a:pPr>
            <a:r>
              <a:rPr kumimoji="1" lang="en-US" altLang="zh-CN" sz="3600">
                <a:ln w="12700">
                  <a:noFill/>
                </a:ln>
                <a:solidFill>
                  <a:srgbClr val="FFFFFF">
                    <a:alpha val="100000"/>
                  </a:srgbClr>
                </a:solidFill>
                <a:latin typeface="OPPOSans H" panose="00020600040101010101" charset="-122"/>
                <a:ea typeface="OPPOSans H" panose="00020600040101010101" charset="-122"/>
                <a:cs typeface="OPPOSans H" panose="00020600040101010101" charset="-122"/>
              </a:rPr>
              <a:t>MQTT协议结构</a:t>
            </a:r>
            <a:endParaRPr kumimoji="1" lang="zh-CN" altLang="en-US"/>
          </a:p>
        </p:txBody>
      </p:sp>
      <p:sp>
        <p:nvSpPr>
          <p:cNvPr id="18" name="标题 1"/>
          <p:cNvSpPr txBox="1"/>
          <p:nvPr/>
        </p:nvSpPr>
        <p:spPr>
          <a:xfrm>
            <a:off x="7660671" y="21728"/>
            <a:ext cx="2061792" cy="2376882"/>
          </a:xfrm>
          <a:prstGeom prst="rect">
            <a:avLst/>
          </a:prstGeom>
          <a:noFill/>
          <a:ln cap="sq">
            <a:noFill/>
          </a:ln>
        </p:spPr>
        <p:txBody>
          <a:bodyPr vert="horz" wrap="square" lIns="0" tIns="0" rIns="0" bIns="0" rtlCol="0" anchor="b"/>
          <a:lstStyle/>
          <a:p>
            <a:pPr algn="l">
              <a:lnSpc>
                <a:spcPct val="110000"/>
              </a:lnSpc>
            </a:pPr>
            <a:r>
              <a:rPr kumimoji="1" lang="en-US" altLang="zh-CN" sz="6600">
                <a:ln w="12700">
                  <a:noFill/>
                </a:ln>
                <a:solidFill>
                  <a:srgbClr val="6AEFA9">
                    <a:alpha val="100000"/>
                  </a:srgbClr>
                </a:solidFill>
                <a:latin typeface="OPPOSans H" panose="00020600040101010101" charset="-122"/>
                <a:ea typeface="OPPOSans H" panose="00020600040101010101" charset="-122"/>
                <a:cs typeface="OPPOSans H" panose="00020600040101010101" charset="-122"/>
              </a:rPr>
              <a:t>02</a:t>
            </a:r>
            <a:endParaRPr kumimoji="1"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1" y="1"/>
            <a:ext cx="12192000" cy="6858000"/>
          </a:xfrm>
          <a:prstGeom prst="rect">
            <a:avLst/>
          </a:prstGeom>
          <a:solidFill>
            <a:schemeClr val="accent1">
              <a:lumMod val="20000"/>
              <a:lumOff val="80000"/>
              <a:alpha val="4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rot="5400000">
            <a:off x="316455" y="1209634"/>
            <a:ext cx="1080000" cy="1800000"/>
          </a:xfrm>
          <a:prstGeom prst="round2SameRect">
            <a:avLst>
              <a:gd name="adj1" fmla="val 50000"/>
              <a:gd name="adj2" fmla="val 0"/>
            </a:avLst>
          </a:prstGeom>
          <a:solidFill>
            <a:schemeClr val="accent1"/>
          </a:solidFill>
          <a:ln cap="flat">
            <a:noFill/>
            <a:prstDash val="solid"/>
          </a:ln>
        </p:spPr>
        <p:txBody>
          <a:bodyPr vert="horz" wrap="none" lIns="45000" tIns="22500" rIns="45000" bIns="22500" rtlCol="0" anchor="ctr"/>
          <a:lstStyle/>
          <a:p>
            <a:pPr algn="l">
              <a:lnSpc>
                <a:spcPct val="110000"/>
              </a:lnSpc>
            </a:pPr>
            <a:endParaRPr kumimoji="1" lang="zh-CN" altLang="en-US"/>
          </a:p>
        </p:txBody>
      </p:sp>
      <p:sp>
        <p:nvSpPr>
          <p:cNvPr id="4" name="标题 1"/>
          <p:cNvSpPr txBox="1"/>
          <p:nvPr/>
        </p:nvSpPr>
        <p:spPr>
          <a:xfrm rot="5400000">
            <a:off x="677545" y="2363939"/>
            <a:ext cx="1080000" cy="2522179"/>
          </a:xfrm>
          <a:prstGeom prst="round2SameRect">
            <a:avLst>
              <a:gd name="adj1" fmla="val 50000"/>
              <a:gd name="adj2" fmla="val 0"/>
            </a:avLst>
          </a:prstGeom>
          <a:solidFill>
            <a:schemeClr val="accent2"/>
          </a:solidFill>
          <a:ln cap="flat">
            <a:noFill/>
            <a:prstDash val="solid"/>
          </a:ln>
        </p:spPr>
        <p:txBody>
          <a:bodyPr vert="horz" wrap="none" lIns="45000" tIns="22500" rIns="45000" bIns="22500" rtlCol="0" anchor="ctr"/>
          <a:lstStyle/>
          <a:p>
            <a:pPr algn="l">
              <a:lnSpc>
                <a:spcPct val="110000"/>
              </a:lnSpc>
            </a:pPr>
            <a:endParaRPr kumimoji="1" lang="zh-CN" altLang="en-US"/>
          </a:p>
        </p:txBody>
      </p:sp>
      <p:sp>
        <p:nvSpPr>
          <p:cNvPr id="5" name="标题 1"/>
          <p:cNvSpPr txBox="1"/>
          <p:nvPr/>
        </p:nvSpPr>
        <p:spPr>
          <a:xfrm rot="5400000">
            <a:off x="1030968" y="3522429"/>
            <a:ext cx="1080000" cy="3229025"/>
          </a:xfrm>
          <a:prstGeom prst="round2SameRect">
            <a:avLst>
              <a:gd name="adj1" fmla="val 50000"/>
              <a:gd name="adj2" fmla="val 0"/>
            </a:avLst>
          </a:prstGeom>
          <a:solidFill>
            <a:schemeClr val="accent3"/>
          </a:solidFill>
          <a:ln cap="flat">
            <a:noFill/>
            <a:prstDash val="solid"/>
          </a:ln>
        </p:spPr>
        <p:txBody>
          <a:bodyPr vert="horz" wrap="none" lIns="45000" tIns="22500" rIns="45000" bIns="22500" rtlCol="0" anchor="ctr"/>
          <a:lstStyle/>
          <a:p>
            <a:pPr algn="l">
              <a:lnSpc>
                <a:spcPct val="110000"/>
              </a:lnSpc>
            </a:pPr>
            <a:endParaRPr kumimoji="1" lang="zh-CN" altLang="en-US"/>
          </a:p>
        </p:txBody>
      </p:sp>
      <p:sp>
        <p:nvSpPr>
          <p:cNvPr id="6" name="标题 1"/>
          <p:cNvSpPr txBox="1"/>
          <p:nvPr/>
        </p:nvSpPr>
        <p:spPr>
          <a:xfrm>
            <a:off x="357051" y="1824941"/>
            <a:ext cx="1028429" cy="569387"/>
          </a:xfrm>
          <a:prstGeom prst="rect">
            <a:avLst/>
          </a:prstGeom>
          <a:noFill/>
          <a:ln>
            <a:noFill/>
          </a:ln>
        </p:spPr>
        <p:txBody>
          <a:bodyPr vert="horz" wrap="square" lIns="0" tIns="0" rIns="0" bIns="0" rtlCol="0" anchor="ctr"/>
          <a:lstStyle/>
          <a:p>
            <a:pPr algn="r">
              <a:lnSpc>
                <a:spcPct val="100000"/>
              </a:lnSpc>
            </a:pPr>
            <a:r>
              <a:rPr kumimoji="1" lang="en-US" altLang="zh-CN" sz="3700">
                <a:ln w="12700">
                  <a:noFill/>
                </a:ln>
                <a:solidFill>
                  <a:srgbClr val="FFFFFF">
                    <a:alpha val="100000"/>
                  </a:srgbClr>
                </a:solidFill>
                <a:latin typeface="OPPOSans B" panose="00020600040101010101" charset="-122"/>
                <a:ea typeface="OPPOSans B" panose="00020600040101010101" charset="-122"/>
                <a:cs typeface="OPPOSans B" panose="00020600040101010101" charset="-122"/>
              </a:rPr>
              <a:t>01.</a:t>
            </a:r>
            <a:endParaRPr kumimoji="1" lang="zh-CN" altLang="en-US"/>
          </a:p>
        </p:txBody>
      </p:sp>
      <p:sp>
        <p:nvSpPr>
          <p:cNvPr id="7" name="标题 1"/>
          <p:cNvSpPr txBox="1"/>
          <p:nvPr/>
        </p:nvSpPr>
        <p:spPr>
          <a:xfrm>
            <a:off x="1079230" y="3340337"/>
            <a:ext cx="1028429" cy="569387"/>
          </a:xfrm>
          <a:prstGeom prst="rect">
            <a:avLst/>
          </a:prstGeom>
          <a:noFill/>
          <a:ln>
            <a:noFill/>
          </a:ln>
        </p:spPr>
        <p:txBody>
          <a:bodyPr vert="horz" wrap="square" lIns="0" tIns="0" rIns="0" bIns="0" rtlCol="0" anchor="ctr"/>
          <a:lstStyle/>
          <a:p>
            <a:pPr algn="r">
              <a:lnSpc>
                <a:spcPct val="100000"/>
              </a:lnSpc>
            </a:pPr>
            <a:r>
              <a:rPr kumimoji="1" lang="en-US" altLang="zh-CN" sz="3700">
                <a:ln w="12700">
                  <a:noFill/>
                </a:ln>
                <a:solidFill>
                  <a:srgbClr val="FFFFFF">
                    <a:alpha val="100000"/>
                  </a:srgbClr>
                </a:solidFill>
                <a:latin typeface="OPPOSans B" panose="00020600040101010101" charset="-122"/>
                <a:ea typeface="OPPOSans B" panose="00020600040101010101" charset="-122"/>
                <a:cs typeface="OPPOSans B" panose="00020600040101010101" charset="-122"/>
              </a:rPr>
              <a:t>02.</a:t>
            </a:r>
            <a:endParaRPr kumimoji="1" lang="zh-CN" altLang="en-US"/>
          </a:p>
        </p:txBody>
      </p:sp>
      <p:sp>
        <p:nvSpPr>
          <p:cNvPr id="8" name="标题 1"/>
          <p:cNvSpPr txBox="1"/>
          <p:nvPr/>
        </p:nvSpPr>
        <p:spPr>
          <a:xfrm>
            <a:off x="1786076" y="4852249"/>
            <a:ext cx="1028429" cy="569387"/>
          </a:xfrm>
          <a:prstGeom prst="rect">
            <a:avLst/>
          </a:prstGeom>
          <a:noFill/>
          <a:ln>
            <a:noFill/>
          </a:ln>
        </p:spPr>
        <p:txBody>
          <a:bodyPr vert="horz" wrap="square" lIns="0" tIns="0" rIns="0" bIns="0" rtlCol="0" anchor="ctr"/>
          <a:lstStyle/>
          <a:p>
            <a:pPr algn="r">
              <a:lnSpc>
                <a:spcPct val="100000"/>
              </a:lnSpc>
            </a:pPr>
            <a:r>
              <a:rPr kumimoji="1" lang="en-US" altLang="zh-CN" sz="3700">
                <a:ln w="12700">
                  <a:noFill/>
                </a:ln>
                <a:solidFill>
                  <a:srgbClr val="FFFFFF">
                    <a:alpha val="100000"/>
                  </a:srgbClr>
                </a:solidFill>
                <a:latin typeface="OPPOSans B" panose="00020600040101010101" charset="-122"/>
                <a:ea typeface="OPPOSans B" panose="00020600040101010101" charset="-122"/>
                <a:cs typeface="OPPOSans B" panose="00020600040101010101" charset="-122"/>
              </a:rPr>
              <a:t>03.</a:t>
            </a:r>
            <a:endParaRPr kumimoji="1" lang="zh-CN" altLang="en-US"/>
          </a:p>
        </p:txBody>
      </p:sp>
      <p:sp>
        <p:nvSpPr>
          <p:cNvPr id="9" name="标题 1"/>
          <p:cNvSpPr txBox="1"/>
          <p:nvPr/>
        </p:nvSpPr>
        <p:spPr>
          <a:xfrm>
            <a:off x="1987232" y="2004095"/>
            <a:ext cx="7560000" cy="720000"/>
          </a:xfrm>
          <a:prstGeom prst="rect">
            <a:avLst/>
          </a:prstGeom>
          <a:noFill/>
          <a:ln>
            <a:noFill/>
          </a:ln>
        </p:spPr>
        <p:txBody>
          <a:bodyPr vert="horz" wrap="square" lIns="0" tIns="0" rIns="0" bIns="0" rtlCol="0" anchor="t"/>
          <a:lstStyle/>
          <a:p>
            <a:pPr algn="l">
              <a:lnSpc>
                <a:spcPct val="150000"/>
              </a:lnSpc>
            </a:pPr>
            <a:r>
              <a:rPr kumimoji="1" lang="en-US" altLang="zh-CN" sz="1400">
                <a:ln w="12700">
                  <a:noFill/>
                </a:ln>
                <a:solidFill>
                  <a:srgbClr val="262626">
                    <a:alpha val="100000"/>
                  </a:srgbClr>
                </a:solidFill>
                <a:latin typeface="Source Han Sans" panose="020B0500000000000000" charset="-122"/>
                <a:ea typeface="Source Han Sans" panose="020B0500000000000000" charset="-122"/>
                <a:cs typeface="Source Han Sans" panose="020B0500000000000000" charset="-122"/>
              </a:rPr>
              <a:t>固定报头是MQTT所有报文的统一格式，包含两个字节，用于标识报文类型和剩余长度等基本信息。</a:t>
            </a:r>
            <a:endParaRPr kumimoji="1" lang="zh-CN" altLang="en-US"/>
          </a:p>
        </p:txBody>
      </p:sp>
      <p:sp>
        <p:nvSpPr>
          <p:cNvPr id="10" name="标题 1"/>
          <p:cNvSpPr txBox="1"/>
          <p:nvPr/>
        </p:nvSpPr>
        <p:spPr>
          <a:xfrm>
            <a:off x="1987232" y="1582177"/>
            <a:ext cx="7560000" cy="396000"/>
          </a:xfrm>
          <a:prstGeom prst="rect">
            <a:avLst/>
          </a:prstGeom>
          <a:noFill/>
          <a:ln>
            <a:noFill/>
          </a:ln>
        </p:spPr>
        <p:txBody>
          <a:bodyPr vert="horz" wrap="square" lIns="0" tIns="0" rIns="0" bIns="0" rtlCol="0" anchor="b"/>
          <a:lstStyle/>
          <a:p>
            <a:pPr algn="l">
              <a:lnSpc>
                <a:spcPct val="130000"/>
              </a:lnSpc>
            </a:pPr>
            <a:r>
              <a:rPr kumimoji="1" lang="en-US" altLang="zh-CN" sz="1600">
                <a:ln w="12700">
                  <a:noFill/>
                </a:ln>
                <a:solidFill>
                  <a:srgbClr val="262626">
                    <a:alpha val="100000"/>
                  </a:srgbClr>
                </a:solidFill>
                <a:latin typeface="Source Han Sans CN Bold" panose="020B0800000000000000" charset="-122"/>
                <a:ea typeface="Source Han Sans CN Bold" panose="020B0800000000000000" charset="-122"/>
                <a:cs typeface="Source Han Sans CN Bold" panose="020B0800000000000000" charset="-122"/>
              </a:rPr>
              <a:t>固定报头的作用与格式</a:t>
            </a:r>
            <a:endParaRPr kumimoji="1" lang="zh-CN" altLang="en-US"/>
          </a:p>
        </p:txBody>
      </p:sp>
      <p:sp>
        <p:nvSpPr>
          <p:cNvPr id="11" name="标题 1"/>
          <p:cNvSpPr txBox="1"/>
          <p:nvPr/>
        </p:nvSpPr>
        <p:spPr>
          <a:xfrm>
            <a:off x="2709411" y="3506947"/>
            <a:ext cx="7560000" cy="720000"/>
          </a:xfrm>
          <a:prstGeom prst="rect">
            <a:avLst/>
          </a:prstGeom>
          <a:noFill/>
          <a:ln>
            <a:noFill/>
          </a:ln>
        </p:spPr>
        <p:txBody>
          <a:bodyPr vert="horz" wrap="square" lIns="0" tIns="0" rIns="0" bIns="0" rtlCol="0" anchor="t"/>
          <a:lstStyle/>
          <a:p>
            <a:pPr algn="l">
              <a:lnSpc>
                <a:spcPct val="150000"/>
              </a:lnSpc>
            </a:pPr>
            <a:r>
              <a:rPr kumimoji="1" lang="en-US" altLang="zh-CN" sz="1400">
                <a:ln w="12700">
                  <a:noFill/>
                </a:ln>
                <a:solidFill>
                  <a:srgbClr val="262626">
                    <a:alpha val="100000"/>
                  </a:srgbClr>
                </a:solidFill>
                <a:latin typeface="Source Han Sans" panose="020B0500000000000000" charset="-122"/>
                <a:ea typeface="Source Han Sans" panose="020B0500000000000000" charset="-122"/>
                <a:cs typeface="Source Han Sans" panose="020B0500000000000000" charset="-122"/>
              </a:rPr>
              <a:t>可变报头根据报文类型不同而变化，每个报文类型有其特定的可变报头格式，用于携带主题名、消息ID等信息。</a:t>
            </a:r>
            <a:endParaRPr kumimoji="1" lang="zh-CN" altLang="en-US"/>
          </a:p>
        </p:txBody>
      </p:sp>
      <p:sp>
        <p:nvSpPr>
          <p:cNvPr id="12" name="标题 1"/>
          <p:cNvSpPr txBox="1"/>
          <p:nvPr/>
        </p:nvSpPr>
        <p:spPr>
          <a:xfrm>
            <a:off x="2709411" y="3085029"/>
            <a:ext cx="7560000" cy="396000"/>
          </a:xfrm>
          <a:prstGeom prst="rect">
            <a:avLst/>
          </a:prstGeom>
          <a:noFill/>
          <a:ln>
            <a:noFill/>
          </a:ln>
        </p:spPr>
        <p:txBody>
          <a:bodyPr vert="horz" wrap="square" lIns="0" tIns="0" rIns="0" bIns="0" rtlCol="0" anchor="b"/>
          <a:lstStyle/>
          <a:p>
            <a:pPr algn="l">
              <a:lnSpc>
                <a:spcPct val="130000"/>
              </a:lnSpc>
            </a:pPr>
            <a:r>
              <a:rPr kumimoji="1" lang="en-US" altLang="zh-CN" sz="1600">
                <a:ln w="12700">
                  <a:noFill/>
                </a:ln>
                <a:solidFill>
                  <a:srgbClr val="262626">
                    <a:alpha val="100000"/>
                  </a:srgbClr>
                </a:solidFill>
                <a:latin typeface="Source Han Sans CN Bold" panose="020B0800000000000000" charset="-122"/>
                <a:ea typeface="Source Han Sans CN Bold" panose="020B0800000000000000" charset="-122"/>
                <a:cs typeface="Source Han Sans CN Bold" panose="020B0800000000000000" charset="-122"/>
              </a:rPr>
              <a:t>可变报头的多样性</a:t>
            </a:r>
            <a:endParaRPr kumimoji="1" lang="zh-CN" altLang="en-US"/>
          </a:p>
        </p:txBody>
      </p:sp>
      <p:sp>
        <p:nvSpPr>
          <p:cNvPr id="13" name="标题 1"/>
          <p:cNvSpPr txBox="1"/>
          <p:nvPr/>
        </p:nvSpPr>
        <p:spPr>
          <a:xfrm>
            <a:off x="3416257" y="5017075"/>
            <a:ext cx="7560000" cy="720000"/>
          </a:xfrm>
          <a:prstGeom prst="rect">
            <a:avLst/>
          </a:prstGeom>
          <a:noFill/>
          <a:ln>
            <a:noFill/>
          </a:ln>
        </p:spPr>
        <p:txBody>
          <a:bodyPr vert="horz" wrap="square" lIns="0" tIns="0" rIns="0" bIns="0" rtlCol="0" anchor="t"/>
          <a:lstStyle/>
          <a:p>
            <a:pPr algn="l">
              <a:lnSpc>
                <a:spcPct val="150000"/>
              </a:lnSpc>
            </a:pPr>
            <a:r>
              <a:rPr kumimoji="1" lang="en-US" altLang="zh-CN" sz="1400">
                <a:ln w="12700">
                  <a:noFill/>
                </a:ln>
                <a:solidFill>
                  <a:srgbClr val="262626">
                    <a:alpha val="100000"/>
                  </a:srgbClr>
                </a:solidFill>
                <a:latin typeface="Source Han Sans" panose="020B0500000000000000" charset="-122"/>
                <a:ea typeface="Source Han Sans" panose="020B0500000000000000" charset="-122"/>
                <a:cs typeface="Source Han Sans" panose="020B0500000000000000" charset="-122"/>
              </a:rPr>
              <a:t>有效载荷是部分报文所特有的，它携带实际的消息内容。不同报文类型下的有效载荷内容和大小有所不同。</a:t>
            </a:r>
            <a:endParaRPr kumimoji="1" lang="zh-CN" altLang="en-US"/>
          </a:p>
        </p:txBody>
      </p:sp>
      <p:sp>
        <p:nvSpPr>
          <p:cNvPr id="14" name="标题 1"/>
          <p:cNvSpPr txBox="1"/>
          <p:nvPr/>
        </p:nvSpPr>
        <p:spPr>
          <a:xfrm>
            <a:off x="3416257" y="4596941"/>
            <a:ext cx="7560000" cy="396000"/>
          </a:xfrm>
          <a:prstGeom prst="rect">
            <a:avLst/>
          </a:prstGeom>
          <a:noFill/>
          <a:ln>
            <a:noFill/>
          </a:ln>
        </p:spPr>
        <p:txBody>
          <a:bodyPr vert="horz" wrap="square" lIns="0" tIns="0" rIns="0" bIns="0" rtlCol="0" anchor="b"/>
          <a:lstStyle/>
          <a:p>
            <a:pPr algn="l">
              <a:lnSpc>
                <a:spcPct val="130000"/>
              </a:lnSpc>
            </a:pPr>
            <a:r>
              <a:rPr kumimoji="1" lang="en-US" altLang="zh-CN" sz="1600">
                <a:ln w="12700">
                  <a:noFill/>
                </a:ln>
                <a:solidFill>
                  <a:srgbClr val="262626">
                    <a:alpha val="100000"/>
                  </a:srgbClr>
                </a:solidFill>
                <a:latin typeface="Source Han Sans CN Bold" panose="020B0800000000000000" charset="-122"/>
                <a:ea typeface="Source Han Sans CN Bold" panose="020B0800000000000000" charset="-122"/>
                <a:cs typeface="Source Han Sans CN Bold" panose="020B0800000000000000" charset="-122"/>
              </a:rPr>
              <a:t>有效载荷的内容与限制</a:t>
            </a:r>
            <a:endParaRPr kumimoji="1" lang="zh-CN" altLang="en-US"/>
          </a:p>
        </p:txBody>
      </p:sp>
      <p:sp>
        <p:nvSpPr>
          <p:cNvPr id="15" name="标题 1"/>
          <p:cNvSpPr txBox="1"/>
          <p:nvPr/>
        </p:nvSpPr>
        <p:spPr>
          <a:xfrm>
            <a:off x="200025" y="392345"/>
            <a:ext cx="7589083" cy="612000"/>
          </a:xfrm>
          <a:prstGeom prst="roundRect">
            <a:avLst>
              <a:gd name="adj" fmla="val 50000"/>
            </a:avLst>
          </a:prstGeom>
          <a:gradFill>
            <a:gsLst>
              <a:gs pos="0">
                <a:schemeClr val="bg1">
                  <a:lumMod val="95000"/>
                </a:schemeClr>
              </a:gs>
              <a:gs pos="80000">
                <a:schemeClr val="bg1"/>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6" name="标题 1"/>
          <p:cNvSpPr txBox="1"/>
          <p:nvPr/>
        </p:nvSpPr>
        <p:spPr>
          <a:xfrm rot="10800000" flipH="1">
            <a:off x="200025" y="390524"/>
            <a:ext cx="616743" cy="616743"/>
          </a:xfrm>
          <a:prstGeom prst="teardrop">
            <a:avLst/>
          </a:prstGeom>
          <a:gradFill>
            <a:gsLst>
              <a:gs pos="0">
                <a:schemeClr val="accent1">
                  <a:lumMod val="75000"/>
                </a:schemeClr>
              </a:gs>
              <a:gs pos="100000">
                <a:schemeClr val="accent1">
                  <a:lumMod val="60000"/>
                  <a:lumOff val="40000"/>
                </a:schemeClr>
              </a:gs>
            </a:gsLst>
            <a:lin ang="54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7" name="标题 1"/>
          <p:cNvSpPr txBox="1"/>
          <p:nvPr/>
        </p:nvSpPr>
        <p:spPr>
          <a:xfrm>
            <a:off x="986232" y="479718"/>
            <a:ext cx="10858500" cy="468000"/>
          </a:xfrm>
          <a:prstGeom prst="rect">
            <a:avLst/>
          </a:prstGeom>
          <a:noFill/>
          <a:ln>
            <a:noFill/>
          </a:ln>
        </p:spPr>
        <p:txBody>
          <a:bodyPr vert="horz" wrap="square" lIns="0" tIns="0" rIns="0" bIns="0" rtlCol="0" anchor="ctr"/>
          <a:lstStyle/>
          <a:p>
            <a:pPr algn="l">
              <a:lnSpc>
                <a:spcPct val="110000"/>
              </a:lnSpc>
            </a:pPr>
            <a:r>
              <a:rPr kumimoji="1" lang="en-US" altLang="zh-CN" sz="2800">
                <a:ln w="12700">
                  <a:noFill/>
                </a:ln>
                <a:solidFill>
                  <a:srgbClr val="262626">
                    <a:alpha val="100000"/>
                  </a:srgbClr>
                </a:solidFill>
                <a:latin typeface="Source Han Sans CN Bold" panose="020B0800000000000000" charset="-122"/>
                <a:ea typeface="Source Han Sans CN Bold" panose="020B0800000000000000" charset="-122"/>
                <a:cs typeface="Source Han Sans CN Bold" panose="020B0800000000000000" charset="-122"/>
              </a:rPr>
              <a:t>报文结构解析</a:t>
            </a:r>
            <a:endParaRPr kumimoji="1"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1" y="1"/>
            <a:ext cx="12192000" cy="6858000"/>
          </a:xfrm>
          <a:prstGeom prst="rect">
            <a:avLst/>
          </a:prstGeom>
          <a:gradFill>
            <a:gsLst>
              <a:gs pos="0">
                <a:schemeClr val="tx1">
                  <a:lumMod val="95000"/>
                  <a:lumOff val="5000"/>
                </a:schemeClr>
              </a:gs>
              <a:gs pos="53000">
                <a:schemeClr val="tx1">
                  <a:lumMod val="95000"/>
                  <a:lumOff val="5000"/>
                </a:schemeClr>
              </a:gs>
              <a:gs pos="100000">
                <a:schemeClr val="accent2">
                  <a:lumMod val="50000"/>
                </a:schemeClr>
              </a:gs>
            </a:gsLst>
            <a:lin ang="186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flipH="1">
            <a:off x="-2577" y="1"/>
            <a:ext cx="4712982" cy="4836695"/>
          </a:xfrm>
          <a:custGeom>
            <a:avLst/>
            <a:gdLst>
              <a:gd name="connsiteX0" fmla="*/ 4712254 w 4712982"/>
              <a:gd name="connsiteY0" fmla="*/ 0 h 4836695"/>
              <a:gd name="connsiteX1" fmla="*/ 4712982 w 4712982"/>
              <a:gd name="connsiteY1" fmla="*/ 0 h 4836695"/>
              <a:gd name="connsiteX2" fmla="*/ 4712982 w 4712982"/>
              <a:gd name="connsiteY2" fmla="*/ 2817475 h 4836695"/>
              <a:gd name="connsiteX3" fmla="*/ 4711781 w 4712982"/>
              <a:gd name="connsiteY3" fmla="*/ 2851379 h 4836695"/>
              <a:gd name="connsiteX4" fmla="*/ 4501920 w 4712982"/>
              <a:gd name="connsiteY4" fmla="*/ 3048792 h 4836695"/>
              <a:gd name="connsiteX5" fmla="*/ 216337 w 4712982"/>
              <a:gd name="connsiteY5" fmla="*/ 4830987 h 4836695"/>
              <a:gd name="connsiteX6" fmla="*/ 0 w 4712982"/>
              <a:gd name="connsiteY6" fmla="*/ 4836695 h 4836695"/>
              <a:gd name="connsiteX7" fmla="*/ 294917 w 4712982"/>
              <a:gd name="connsiteY7" fmla="*/ 4752663 h 4836695"/>
              <a:gd name="connsiteX8" fmla="*/ 4594931 w 4712982"/>
              <a:gd name="connsiteY8" fmla="*/ 407333 h 4836695"/>
            </a:gdLst>
            <a:ahLst/>
            <a:cxnLst/>
            <a:rect l="l" t="t" r="r" b="b"/>
            <a:pathLst>
              <a:path w="4712982" h="4836695">
                <a:moveTo>
                  <a:pt x="4712254" y="0"/>
                </a:moveTo>
                <a:lnTo>
                  <a:pt x="4712982" y="0"/>
                </a:lnTo>
                <a:lnTo>
                  <a:pt x="4712982" y="2817475"/>
                </a:lnTo>
                <a:lnTo>
                  <a:pt x="4711781" y="2851379"/>
                </a:lnTo>
                <a:cubicBezTo>
                  <a:pt x="4657870" y="2913173"/>
                  <a:pt x="4555831" y="2986997"/>
                  <a:pt x="4501920" y="3048792"/>
                </a:cubicBezTo>
                <a:cubicBezTo>
                  <a:pt x="3252016" y="4004796"/>
                  <a:pt x="1904841" y="4741688"/>
                  <a:pt x="216337" y="4830987"/>
                </a:cubicBezTo>
                <a:lnTo>
                  <a:pt x="0" y="4836695"/>
                </a:lnTo>
                <a:lnTo>
                  <a:pt x="294917" y="4752663"/>
                </a:lnTo>
                <a:cubicBezTo>
                  <a:pt x="2316540" y="4119759"/>
                  <a:pt x="3922191" y="2478835"/>
                  <a:pt x="4594931" y="407333"/>
                </a:cubicBezTo>
                <a:close/>
              </a:path>
            </a:pathLst>
          </a:custGeom>
          <a:gradFill>
            <a:gsLst>
              <a:gs pos="0">
                <a:schemeClr val="accent1">
                  <a:lumMod val="60000"/>
                  <a:lumOff val="40000"/>
                </a:schemeClr>
              </a:gs>
              <a:gs pos="100000">
                <a:schemeClr val="accent1">
                  <a:alpha val="0"/>
                </a:schemeClr>
              </a:gs>
            </a:gsLst>
            <a:lin ang="5400000" scaled="0"/>
          </a:gradFill>
          <a:ln w="12700" cap="flat">
            <a:noFill/>
            <a:miter/>
          </a:ln>
          <a:effectLst/>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rot="20703394" flipH="1">
            <a:off x="-499213" y="1839314"/>
            <a:ext cx="11560676" cy="4871695"/>
          </a:xfrm>
          <a:custGeom>
            <a:avLst/>
            <a:gdLst>
              <a:gd name="connsiteX0" fmla="*/ 10609946 w 11560676"/>
              <a:gd name="connsiteY0" fmla="*/ 0 h 4871695"/>
              <a:gd name="connsiteX1" fmla="*/ 11560676 w 11560676"/>
              <a:gd name="connsiteY1" fmla="*/ 3562238 h 4871695"/>
              <a:gd name="connsiteX2" fmla="*/ 7166115 w 11560676"/>
              <a:gd name="connsiteY2" fmla="*/ 4735108 h 4871695"/>
              <a:gd name="connsiteX3" fmla="*/ 6842224 w 11560676"/>
              <a:gd name="connsiteY3" fmla="*/ 4770864 h 4871695"/>
              <a:gd name="connsiteX4" fmla="*/ 4751066 w 11560676"/>
              <a:gd name="connsiteY4" fmla="*/ 4871695 h 4871695"/>
              <a:gd name="connsiteX5" fmla="*/ 252570 w 11560676"/>
              <a:gd name="connsiteY5" fmla="*/ 4382286 h 4871695"/>
              <a:gd name="connsiteX6" fmla="*/ 0 w 11560676"/>
              <a:gd name="connsiteY6" fmla="*/ 4320413 h 4871695"/>
              <a:gd name="connsiteX7" fmla="*/ 20763 w 11560676"/>
              <a:gd name="connsiteY7" fmla="*/ 4323062 h 4871695"/>
              <a:gd name="connsiteX8" fmla="*/ 5402936 w 11560676"/>
              <a:gd name="connsiteY8" fmla="*/ 3574296 h 4871695"/>
              <a:gd name="connsiteX9" fmla="*/ 10556040 w 11560676"/>
              <a:gd name="connsiteY9" fmla="*/ 71557 h 4871695"/>
            </a:gdLst>
            <a:ahLst/>
            <a:cxnLst/>
            <a:rect l="l" t="t" r="r" b="b"/>
            <a:pathLst>
              <a:path w="11560676" h="4871695">
                <a:moveTo>
                  <a:pt x="10609946" y="0"/>
                </a:moveTo>
                <a:lnTo>
                  <a:pt x="11560676" y="3562238"/>
                </a:lnTo>
                <a:lnTo>
                  <a:pt x="7166115" y="4735108"/>
                </a:lnTo>
                <a:lnTo>
                  <a:pt x="6842224" y="4770864"/>
                </a:lnTo>
                <a:cubicBezTo>
                  <a:pt x="6166761" y="4836976"/>
                  <a:pt x="5467390" y="4871695"/>
                  <a:pt x="4751066" y="4871695"/>
                </a:cubicBezTo>
                <a:cubicBezTo>
                  <a:pt x="3139335" y="4871695"/>
                  <a:pt x="1613433" y="4695929"/>
                  <a:pt x="252570" y="4382286"/>
                </a:cubicBezTo>
                <a:lnTo>
                  <a:pt x="0" y="4320413"/>
                </a:lnTo>
                <a:lnTo>
                  <a:pt x="20763" y="4323062"/>
                </a:lnTo>
                <a:cubicBezTo>
                  <a:pt x="1619916" y="4495585"/>
                  <a:pt x="3505421" y="4263363"/>
                  <a:pt x="5402936" y="3574296"/>
                </a:cubicBezTo>
                <a:cubicBezTo>
                  <a:pt x="7635059" y="2763719"/>
                  <a:pt x="9448790" y="1478941"/>
                  <a:pt x="10556040" y="71557"/>
                </a:cubicBezTo>
                <a:close/>
              </a:path>
            </a:pathLst>
          </a:custGeom>
          <a:gradFill>
            <a:gsLst>
              <a:gs pos="0">
                <a:schemeClr val="accent1">
                  <a:lumMod val="60000"/>
                  <a:lumOff val="40000"/>
                </a:schemeClr>
              </a:gs>
              <a:gs pos="100000">
                <a:schemeClr val="accent1">
                  <a:alpha val="0"/>
                </a:schemeClr>
              </a:gs>
            </a:gsLst>
            <a:lin ang="0" scaled="0"/>
          </a:gradFill>
          <a:ln w="12700" cap="flat">
            <a:noFill/>
            <a:miter/>
          </a:ln>
          <a:effectLst/>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rot="18693337" flipV="1">
            <a:off x="8338241" y="4856057"/>
            <a:ext cx="4288597" cy="2179346"/>
          </a:xfrm>
          <a:custGeom>
            <a:avLst/>
            <a:gdLst>
              <a:gd name="connsiteX0" fmla="*/ 4288597 w 4288597"/>
              <a:gd name="connsiteY0" fmla="*/ 709524 h 2179346"/>
              <a:gd name="connsiteX1" fmla="*/ 4102852 w 4288597"/>
              <a:gd name="connsiteY1" fmla="*/ 834407 h 2179346"/>
              <a:gd name="connsiteX2" fmla="*/ 269444 w 4288597"/>
              <a:gd name="connsiteY2" fmla="*/ 2171423 h 2179346"/>
              <a:gd name="connsiteX3" fmla="*/ 0 w 4288597"/>
              <a:gd name="connsiteY3" fmla="*/ 2179346 h 2179346"/>
              <a:gd name="connsiteX4" fmla="*/ 367314 w 4288597"/>
              <a:gd name="connsiteY4" fmla="*/ 2062703 h 2179346"/>
              <a:gd name="connsiteX5" fmla="*/ 3320640 w 4288597"/>
              <a:gd name="connsiteY5" fmla="*/ 173305 h 2179346"/>
              <a:gd name="connsiteX6" fmla="*/ 3488192 w 4288597"/>
              <a:gd name="connsiteY6" fmla="*/ 0 h 2179346"/>
            </a:gdLst>
            <a:ahLst/>
            <a:cxnLst/>
            <a:rect l="l" t="t" r="r" b="b"/>
            <a:pathLst>
              <a:path w="4288597" h="2179346">
                <a:moveTo>
                  <a:pt x="4288597" y="709524"/>
                </a:moveTo>
                <a:lnTo>
                  <a:pt x="4102852" y="834407"/>
                </a:lnTo>
                <a:cubicBezTo>
                  <a:pt x="2960134" y="1576109"/>
                  <a:pt x="1715256" y="2086204"/>
                  <a:pt x="269444" y="2171423"/>
                </a:cubicBezTo>
                <a:lnTo>
                  <a:pt x="0" y="2179346"/>
                </a:lnTo>
                <a:lnTo>
                  <a:pt x="367314" y="2062703"/>
                </a:lnTo>
                <a:cubicBezTo>
                  <a:pt x="1468892" y="1678349"/>
                  <a:pt x="2471306" y="1026176"/>
                  <a:pt x="3320640" y="173305"/>
                </a:cubicBezTo>
                <a:lnTo>
                  <a:pt x="3488192" y="0"/>
                </a:lnTo>
                <a:close/>
              </a:path>
            </a:pathLst>
          </a:custGeom>
          <a:gradFill>
            <a:gsLst>
              <a:gs pos="0">
                <a:schemeClr val="accent1">
                  <a:alpha val="0"/>
                </a:schemeClr>
              </a:gs>
              <a:gs pos="100000">
                <a:schemeClr val="accent1">
                  <a:lumMod val="60000"/>
                  <a:lumOff val="40000"/>
                </a:schemeClr>
              </a:gs>
            </a:gsLst>
            <a:lin ang="0" scaled="0"/>
          </a:gradFill>
          <a:ln w="12700" cap="flat">
            <a:noFill/>
            <a:miter/>
          </a:ln>
          <a:effectLst/>
        </p:spPr>
        <p:txBody>
          <a:bodyPr vert="horz" wrap="square" lIns="91440" tIns="45720" rIns="91440" bIns="45720" rtlCol="0" anchor="ctr"/>
          <a:lstStyle/>
          <a:p>
            <a:pPr algn="ctr">
              <a:lnSpc>
                <a:spcPct val="110000"/>
              </a:lnSpc>
            </a:pPr>
            <a:endParaRPr kumimoji="1" lang="zh-CN" altLang="en-US"/>
          </a:p>
        </p:txBody>
      </p:sp>
      <p:grpSp>
        <p:nvGrpSpPr>
          <p:cNvPr id="6" name="组合 5"/>
          <p:cNvGrpSpPr/>
          <p:nvPr/>
        </p:nvGrpSpPr>
        <p:grpSpPr>
          <a:xfrm>
            <a:off x="1029895" y="-352425"/>
            <a:ext cx="6141411" cy="5369593"/>
            <a:chOff x="1029895" y="-352425"/>
            <a:chExt cx="6141411" cy="5369593"/>
          </a:xfrm>
        </p:grpSpPr>
        <p:sp>
          <p:nvSpPr>
            <p:cNvPr id="7" name="标题 1"/>
            <p:cNvSpPr txBox="1"/>
            <p:nvPr/>
          </p:nvSpPr>
          <p:spPr>
            <a:xfrm>
              <a:off x="1029895" y="21727"/>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8" name="标题 1"/>
            <p:cNvSpPr txBox="1"/>
            <p:nvPr/>
          </p:nvSpPr>
          <p:spPr>
            <a:xfrm>
              <a:off x="1235558" y="-25042"/>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9" name="标题 1"/>
            <p:cNvSpPr txBox="1"/>
            <p:nvPr/>
          </p:nvSpPr>
          <p:spPr>
            <a:xfrm>
              <a:off x="1441221" y="-71811"/>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10" name="标题 1"/>
            <p:cNvSpPr txBox="1"/>
            <p:nvPr/>
          </p:nvSpPr>
          <p:spPr>
            <a:xfrm>
              <a:off x="1646884" y="-118580"/>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11" name="标题 1"/>
            <p:cNvSpPr txBox="1"/>
            <p:nvPr/>
          </p:nvSpPr>
          <p:spPr>
            <a:xfrm>
              <a:off x="1852547" y="-165349"/>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12" name="标题 1"/>
            <p:cNvSpPr txBox="1"/>
            <p:nvPr/>
          </p:nvSpPr>
          <p:spPr>
            <a:xfrm>
              <a:off x="2058211" y="-212118"/>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13" name="标题 1"/>
            <p:cNvSpPr txBox="1"/>
            <p:nvPr/>
          </p:nvSpPr>
          <p:spPr>
            <a:xfrm>
              <a:off x="2263874" y="-258887"/>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14" name="标题 1"/>
            <p:cNvSpPr txBox="1"/>
            <p:nvPr/>
          </p:nvSpPr>
          <p:spPr>
            <a:xfrm>
              <a:off x="2469537" y="-305656"/>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15" name="标题 1"/>
            <p:cNvSpPr txBox="1"/>
            <p:nvPr/>
          </p:nvSpPr>
          <p:spPr>
            <a:xfrm>
              <a:off x="2675200" y="-352425"/>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grpSp>
      <p:sp>
        <p:nvSpPr>
          <p:cNvPr id="16" name="标题 1"/>
          <p:cNvSpPr txBox="1"/>
          <p:nvPr/>
        </p:nvSpPr>
        <p:spPr>
          <a:xfrm>
            <a:off x="5005035" y="1382946"/>
            <a:ext cx="2892457" cy="1015663"/>
          </a:xfrm>
          <a:prstGeom prst="rect">
            <a:avLst/>
          </a:prstGeom>
          <a:noFill/>
          <a:ln cap="sq">
            <a:noFill/>
          </a:ln>
        </p:spPr>
        <p:txBody>
          <a:bodyPr vert="horz" wrap="square" lIns="0" tIns="0" rIns="0" bIns="0" rtlCol="0" anchor="b"/>
          <a:lstStyle/>
          <a:p>
            <a:pPr algn="l">
              <a:lnSpc>
                <a:spcPct val="110000"/>
              </a:lnSpc>
            </a:pPr>
            <a:r>
              <a:rPr kumimoji="1" lang="en-US" altLang="zh-CN" sz="6600">
                <a:ln w="12700">
                  <a:noFill/>
                </a:ln>
                <a:solidFill>
                  <a:srgbClr val="6AEFA9">
                    <a:alpha val="100000"/>
                  </a:srgbClr>
                </a:solidFill>
                <a:latin typeface="OPPOSans H" panose="00020600040101010101" charset="-122"/>
                <a:ea typeface="OPPOSans H" panose="00020600040101010101" charset="-122"/>
                <a:cs typeface="OPPOSans H" panose="00020600040101010101" charset="-122"/>
              </a:rPr>
              <a:t>PART</a:t>
            </a:r>
            <a:endParaRPr kumimoji="1" lang="zh-CN" altLang="en-US"/>
          </a:p>
        </p:txBody>
      </p:sp>
      <p:sp>
        <p:nvSpPr>
          <p:cNvPr id="17" name="标题 1"/>
          <p:cNvSpPr txBox="1"/>
          <p:nvPr/>
        </p:nvSpPr>
        <p:spPr>
          <a:xfrm>
            <a:off x="5005036" y="2474810"/>
            <a:ext cx="5540080" cy="2624390"/>
          </a:xfrm>
          <a:prstGeom prst="rect">
            <a:avLst/>
          </a:prstGeom>
          <a:noFill/>
          <a:ln cap="sq">
            <a:noFill/>
          </a:ln>
        </p:spPr>
        <p:txBody>
          <a:bodyPr vert="horz" wrap="square" lIns="0" tIns="0" rIns="0" bIns="0" rtlCol="0" anchor="t"/>
          <a:lstStyle/>
          <a:p>
            <a:pPr algn="l">
              <a:lnSpc>
                <a:spcPct val="130000"/>
              </a:lnSpc>
            </a:pPr>
            <a:r>
              <a:rPr kumimoji="1" lang="en-US" altLang="zh-CN" sz="3600">
                <a:ln w="12700">
                  <a:noFill/>
                </a:ln>
                <a:solidFill>
                  <a:srgbClr val="FFFFFF">
                    <a:alpha val="100000"/>
                  </a:srgbClr>
                </a:solidFill>
                <a:latin typeface="OPPOSans H" panose="00020600040101010101" charset="-122"/>
                <a:ea typeface="OPPOSans H" panose="00020600040101010101" charset="-122"/>
                <a:cs typeface="OPPOSans H" panose="00020600040101010101" charset="-122"/>
              </a:rPr>
              <a:t>MQTT数据包捕获与分析</a:t>
            </a:r>
            <a:endParaRPr kumimoji="1" lang="zh-CN" altLang="en-US"/>
          </a:p>
        </p:txBody>
      </p:sp>
      <p:sp>
        <p:nvSpPr>
          <p:cNvPr id="18" name="标题 1"/>
          <p:cNvSpPr txBox="1"/>
          <p:nvPr/>
        </p:nvSpPr>
        <p:spPr>
          <a:xfrm>
            <a:off x="7660671" y="21728"/>
            <a:ext cx="2061792" cy="2376882"/>
          </a:xfrm>
          <a:prstGeom prst="rect">
            <a:avLst/>
          </a:prstGeom>
          <a:noFill/>
          <a:ln cap="sq">
            <a:noFill/>
          </a:ln>
        </p:spPr>
        <p:txBody>
          <a:bodyPr vert="horz" wrap="square" lIns="0" tIns="0" rIns="0" bIns="0" rtlCol="0" anchor="b"/>
          <a:lstStyle/>
          <a:p>
            <a:pPr algn="l">
              <a:lnSpc>
                <a:spcPct val="110000"/>
              </a:lnSpc>
            </a:pPr>
            <a:r>
              <a:rPr kumimoji="1" lang="en-US" altLang="zh-CN" sz="6600">
                <a:ln w="12700">
                  <a:noFill/>
                </a:ln>
                <a:solidFill>
                  <a:srgbClr val="6AEFA9">
                    <a:alpha val="100000"/>
                  </a:srgbClr>
                </a:solidFill>
                <a:latin typeface="OPPOSans H" panose="00020600040101010101" charset="-122"/>
                <a:ea typeface="OPPOSans H" panose="00020600040101010101" charset="-122"/>
                <a:cs typeface="OPPOSans H" panose="00020600040101010101" charset="-122"/>
              </a:rPr>
              <a:t>03</a:t>
            </a:r>
            <a:endParaRPr kumimoji="1"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1" y="1"/>
            <a:ext cx="12192000" cy="6858000"/>
          </a:xfrm>
          <a:prstGeom prst="rect">
            <a:avLst/>
          </a:prstGeom>
          <a:solidFill>
            <a:schemeClr val="accent1">
              <a:lumMod val="20000"/>
              <a:lumOff val="80000"/>
              <a:alpha val="4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6096812" y="1225542"/>
            <a:ext cx="5124073" cy="5772158"/>
          </a:xfrm>
          <a:custGeom>
            <a:avLst/>
            <a:gdLst>
              <a:gd name="connsiteX0" fmla="*/ 4349 w 4116001"/>
              <a:gd name="connsiteY0" fmla="*/ 4178134 h 4178133"/>
              <a:gd name="connsiteX1" fmla="*/ 3007 w 4116001"/>
              <a:gd name="connsiteY1" fmla="*/ 1165027 h 4178133"/>
              <a:gd name="connsiteX2" fmla="*/ 1565835 w 4116001"/>
              <a:gd name="connsiteY2" fmla="*/ 149207 h 4178133"/>
              <a:gd name="connsiteX3" fmla="*/ 4116002 w 4116001"/>
              <a:gd name="connsiteY3" fmla="*/ 0 h 4178133"/>
              <a:gd name="connsiteX4" fmla="*/ 4112862 w 4116001"/>
              <a:gd name="connsiteY4" fmla="*/ 3558774 h 4178133"/>
              <a:gd name="connsiteX5" fmla="*/ 4116002 w 4116001"/>
              <a:gd name="connsiteY5" fmla="*/ 3856313 h 4178133"/>
              <a:gd name="connsiteX6" fmla="*/ 4349 w 4116001"/>
              <a:gd name="connsiteY6" fmla="*/ 4178134 h 4178133"/>
              <a:gd name="connsiteX7" fmla="*/ 4349 w 4116001"/>
              <a:gd name="connsiteY7" fmla="*/ 4178134 h 4178133"/>
            </a:gdLst>
            <a:ahLst/>
            <a:cxnLst/>
            <a:rect l="l" t="t" r="r" b="b"/>
            <a:pathLst>
              <a:path w="4116001" h="4178133">
                <a:moveTo>
                  <a:pt x="4349" y="4178134"/>
                </a:moveTo>
                <a:lnTo>
                  <a:pt x="3007" y="1165027"/>
                </a:lnTo>
                <a:cubicBezTo>
                  <a:pt x="-46954" y="513850"/>
                  <a:pt x="527903" y="247956"/>
                  <a:pt x="1565835" y="149207"/>
                </a:cubicBezTo>
                <a:cubicBezTo>
                  <a:pt x="2366209" y="73101"/>
                  <a:pt x="3185337" y="52170"/>
                  <a:pt x="4116002" y="0"/>
                </a:cubicBezTo>
                <a:cubicBezTo>
                  <a:pt x="4116002" y="1252365"/>
                  <a:pt x="4112862" y="3558774"/>
                  <a:pt x="4112862" y="3558774"/>
                </a:cubicBezTo>
                <a:lnTo>
                  <a:pt x="4116002" y="3856313"/>
                </a:lnTo>
                <a:cubicBezTo>
                  <a:pt x="4116002" y="3856313"/>
                  <a:pt x="2012440" y="3769739"/>
                  <a:pt x="4349" y="4178134"/>
                </a:cubicBezTo>
                <a:lnTo>
                  <a:pt x="4349" y="4178134"/>
                </a:lnTo>
                <a:close/>
              </a:path>
            </a:pathLst>
          </a:custGeom>
          <a:gradFill>
            <a:gsLst>
              <a:gs pos="0">
                <a:schemeClr val="bg1"/>
              </a:gs>
              <a:gs pos="69000">
                <a:schemeClr val="accent1">
                  <a:lumMod val="20000"/>
                  <a:lumOff val="80000"/>
                  <a:alpha val="50000"/>
                </a:schemeClr>
              </a:gs>
            </a:gsLst>
            <a:lin ang="10800000" scaled="0"/>
          </a:gradFill>
          <a:ln w="12073" cap="sq">
            <a:solidFill>
              <a:schemeClr val="accent1"/>
            </a:solidFill>
            <a:miter/>
          </a:ln>
          <a:effectLst/>
        </p:spPr>
        <p:txBody>
          <a:bodyPr vert="horz" wrap="square" lIns="86923" tIns="43461" rIns="86923" bIns="43461" rtlCol="0" anchor="ctr"/>
          <a:lstStyle/>
          <a:p>
            <a:pPr algn="ctr">
              <a:lnSpc>
                <a:spcPct val="110000"/>
              </a:lnSpc>
            </a:pPr>
            <a:endParaRPr kumimoji="1" lang="zh-CN" altLang="en-US"/>
          </a:p>
        </p:txBody>
      </p:sp>
      <p:sp>
        <p:nvSpPr>
          <p:cNvPr id="4" name="标题 1"/>
          <p:cNvSpPr txBox="1"/>
          <p:nvPr/>
        </p:nvSpPr>
        <p:spPr>
          <a:xfrm>
            <a:off x="971116" y="1225542"/>
            <a:ext cx="5124323" cy="5772158"/>
          </a:xfrm>
          <a:custGeom>
            <a:avLst/>
            <a:gdLst>
              <a:gd name="connsiteX0" fmla="*/ 4111854 w 4116202"/>
              <a:gd name="connsiteY0" fmla="*/ 4178134 h 4178133"/>
              <a:gd name="connsiteX1" fmla="*/ 4113196 w 4116202"/>
              <a:gd name="connsiteY1" fmla="*/ 1165027 h 4178133"/>
              <a:gd name="connsiteX2" fmla="*/ 2550146 w 4116202"/>
              <a:gd name="connsiteY2" fmla="*/ 149207 h 4178133"/>
              <a:gd name="connsiteX3" fmla="*/ 0 w 4116202"/>
              <a:gd name="connsiteY3" fmla="*/ 0 h 4178133"/>
              <a:gd name="connsiteX4" fmla="*/ 3341 w 4116202"/>
              <a:gd name="connsiteY4" fmla="*/ 3558774 h 4178133"/>
              <a:gd name="connsiteX5" fmla="*/ 0 w 4116202"/>
              <a:gd name="connsiteY5" fmla="*/ 3856313 h 4178133"/>
              <a:gd name="connsiteX6" fmla="*/ 4111854 w 4116202"/>
              <a:gd name="connsiteY6" fmla="*/ 4178134 h 4178133"/>
              <a:gd name="connsiteX7" fmla="*/ 4111854 w 4116202"/>
              <a:gd name="connsiteY7" fmla="*/ 4178134 h 4178133"/>
            </a:gdLst>
            <a:ahLst/>
            <a:cxnLst/>
            <a:rect l="l" t="t" r="r" b="b"/>
            <a:pathLst>
              <a:path w="4116202" h="4178133">
                <a:moveTo>
                  <a:pt x="4111854" y="4178134"/>
                </a:moveTo>
                <a:lnTo>
                  <a:pt x="4113196" y="1165027"/>
                </a:lnTo>
                <a:cubicBezTo>
                  <a:pt x="4163167" y="513850"/>
                  <a:pt x="3588099" y="247950"/>
                  <a:pt x="2550146" y="149207"/>
                </a:cubicBezTo>
                <a:cubicBezTo>
                  <a:pt x="1749993" y="73101"/>
                  <a:pt x="930877" y="52170"/>
                  <a:pt x="0" y="0"/>
                </a:cubicBezTo>
                <a:cubicBezTo>
                  <a:pt x="0" y="1252365"/>
                  <a:pt x="3341" y="3558774"/>
                  <a:pt x="3341" y="3558774"/>
                </a:cubicBezTo>
                <a:lnTo>
                  <a:pt x="0" y="3856313"/>
                </a:lnTo>
                <a:cubicBezTo>
                  <a:pt x="0" y="3856313"/>
                  <a:pt x="2103783" y="3769739"/>
                  <a:pt x="4111854" y="4178134"/>
                </a:cubicBezTo>
                <a:lnTo>
                  <a:pt x="4111854" y="4178134"/>
                </a:lnTo>
                <a:close/>
              </a:path>
            </a:pathLst>
          </a:custGeom>
          <a:gradFill>
            <a:gsLst>
              <a:gs pos="0">
                <a:schemeClr val="bg1"/>
              </a:gs>
              <a:gs pos="69000">
                <a:schemeClr val="accent1">
                  <a:lumMod val="20000"/>
                  <a:lumOff val="80000"/>
                  <a:alpha val="50000"/>
                </a:schemeClr>
              </a:gs>
            </a:gsLst>
            <a:lin ang="0" scaled="0"/>
          </a:gradFill>
          <a:ln w="12073" cap="sq">
            <a:solidFill>
              <a:schemeClr val="accent1"/>
            </a:solidFill>
            <a:miter/>
          </a:ln>
          <a:effectLst/>
        </p:spPr>
        <p:txBody>
          <a:bodyPr vert="horz" wrap="square" lIns="86923" tIns="43461" rIns="86923" bIns="43461" rtlCol="0" anchor="ctr"/>
          <a:lstStyle/>
          <a:p>
            <a:pPr algn="ctr">
              <a:lnSpc>
                <a:spcPct val="110000"/>
              </a:lnSpc>
            </a:pPr>
            <a:endParaRPr kumimoji="1" lang="zh-CN" altLang="en-US"/>
          </a:p>
        </p:txBody>
      </p:sp>
      <p:sp>
        <p:nvSpPr>
          <p:cNvPr id="5" name="标题 1"/>
          <p:cNvSpPr txBox="1"/>
          <p:nvPr/>
        </p:nvSpPr>
        <p:spPr>
          <a:xfrm>
            <a:off x="1263101" y="2182497"/>
            <a:ext cx="2880000" cy="630907"/>
          </a:xfrm>
          <a:prstGeom prst="rect">
            <a:avLst/>
          </a:prstGeom>
          <a:noFill/>
          <a:ln>
            <a:noFill/>
          </a:ln>
        </p:spPr>
        <p:txBody>
          <a:bodyPr vert="horz" wrap="square" lIns="91440" tIns="45720" rIns="91440" bIns="45720" rtlCol="0" anchor="b"/>
          <a:lstStyle/>
          <a:p>
            <a:pPr algn="l">
              <a:lnSpc>
                <a:spcPct val="110000"/>
              </a:lnSpc>
            </a:pPr>
            <a:r>
              <a:rPr kumimoji="1" lang="en-US" altLang="zh-CN" sz="1600">
                <a:ln w="12700">
                  <a:noFill/>
                </a:ln>
                <a:gradFill>
                  <a:gsLst>
                    <a:gs pos="0">
                      <a:srgbClr val="6AEFA9">
                        <a:alpha val="100000"/>
                      </a:srgbClr>
                    </a:gs>
                    <a:gs pos="69000">
                      <a:srgbClr val="17D371">
                        <a:alpha val="100000"/>
                      </a:srgbClr>
                    </a:gs>
                  </a:gsLst>
                  <a:lin ang="13500000" scaled="0"/>
                </a:gradFill>
                <a:latin typeface="Source Han Sans CN Bold" panose="020B0800000000000000" charset="-122"/>
                <a:ea typeface="Source Han Sans CN Bold" panose="020B0800000000000000" charset="-122"/>
                <a:cs typeface="Source Han Sans CN Bold" panose="020B0800000000000000" charset="-122"/>
              </a:rPr>
              <a:t>使用Wireshark捕获MQTT数据包</a:t>
            </a:r>
            <a:endParaRPr kumimoji="1" lang="zh-CN" altLang="en-US"/>
          </a:p>
        </p:txBody>
      </p:sp>
      <p:sp>
        <p:nvSpPr>
          <p:cNvPr id="6" name="标题 1"/>
          <p:cNvSpPr txBox="1"/>
          <p:nvPr/>
        </p:nvSpPr>
        <p:spPr>
          <a:xfrm>
            <a:off x="1329090" y="2945617"/>
            <a:ext cx="4377600" cy="1008000"/>
          </a:xfrm>
          <a:prstGeom prst="rect">
            <a:avLst/>
          </a:prstGeom>
          <a:noFill/>
          <a:ln>
            <a:noFill/>
          </a:ln>
          <a:effectLst/>
        </p:spPr>
        <p:txBody>
          <a:bodyPr vert="horz" wrap="square" lIns="0" tIns="0" rIns="0" bIns="0" rtlCol="0" anchor="t"/>
          <a:lstStyle/>
          <a:p>
            <a:pPr algn="l">
              <a:lnSpc>
                <a:spcPct val="130000"/>
              </a:lnSpc>
            </a:pPr>
            <a:r>
              <a:rPr kumimoji="1" lang="en-US" altLang="zh-CN" sz="1400">
                <a:ln w="12700">
                  <a:noFill/>
                </a:ln>
                <a:solidFill>
                  <a:srgbClr val="262626">
                    <a:alpha val="100000"/>
                  </a:srgbClr>
                </a:solidFill>
                <a:latin typeface="Source Han Sans" panose="020B0500000000000000" charset="-122"/>
                <a:ea typeface="Source Han Sans" panose="020B0500000000000000" charset="-122"/>
                <a:cs typeface="Source Han Sans" panose="020B0500000000000000" charset="-122"/>
              </a:rPr>
              <a:t>通过在MQTT默认端口1883上使用Wireshark监听，可以捕获到MQTT数据包。这为分析MQTT通信提供了直观的视图。</a:t>
            </a:r>
            <a:endParaRPr kumimoji="1" lang="zh-CN" altLang="en-US"/>
          </a:p>
        </p:txBody>
      </p:sp>
      <p:sp>
        <p:nvSpPr>
          <p:cNvPr id="7" name="标题 1"/>
          <p:cNvSpPr txBox="1"/>
          <p:nvPr/>
        </p:nvSpPr>
        <p:spPr>
          <a:xfrm>
            <a:off x="1263101" y="4211616"/>
            <a:ext cx="2880000" cy="630907"/>
          </a:xfrm>
          <a:prstGeom prst="rect">
            <a:avLst/>
          </a:prstGeom>
          <a:noFill/>
          <a:ln>
            <a:noFill/>
          </a:ln>
        </p:spPr>
        <p:txBody>
          <a:bodyPr vert="horz" wrap="square" lIns="91440" tIns="45720" rIns="91440" bIns="45720" rtlCol="0" anchor="b"/>
          <a:lstStyle/>
          <a:p>
            <a:pPr algn="l">
              <a:lnSpc>
                <a:spcPct val="110000"/>
              </a:lnSpc>
            </a:pPr>
            <a:r>
              <a:rPr kumimoji="1" lang="en-US" altLang="zh-CN" sz="1600">
                <a:ln w="12700">
                  <a:noFill/>
                </a:ln>
                <a:gradFill>
                  <a:gsLst>
                    <a:gs pos="0">
                      <a:srgbClr val="6AEFA9">
                        <a:alpha val="100000"/>
                      </a:srgbClr>
                    </a:gs>
                    <a:gs pos="69000">
                      <a:srgbClr val="17D371">
                        <a:alpha val="100000"/>
                      </a:srgbClr>
                    </a:gs>
                  </a:gsLst>
                  <a:lin ang="13500000" scaled="0"/>
                </a:gradFill>
                <a:latin typeface="Source Han Sans CN Bold" panose="020B0800000000000000" charset="-122"/>
                <a:ea typeface="Source Han Sans CN Bold" panose="020B0800000000000000" charset="-122"/>
                <a:cs typeface="Source Han Sans CN Bold" panose="020B0800000000000000" charset="-122"/>
              </a:rPr>
              <a:t>数据包分析的实际案例</a:t>
            </a:r>
            <a:endParaRPr kumimoji="1" lang="zh-CN" altLang="en-US"/>
          </a:p>
        </p:txBody>
      </p:sp>
      <p:sp>
        <p:nvSpPr>
          <p:cNvPr id="8" name="标题 1"/>
          <p:cNvSpPr txBox="1"/>
          <p:nvPr/>
        </p:nvSpPr>
        <p:spPr>
          <a:xfrm>
            <a:off x="1329090" y="4974737"/>
            <a:ext cx="4377600" cy="1008000"/>
          </a:xfrm>
          <a:prstGeom prst="rect">
            <a:avLst/>
          </a:prstGeom>
          <a:noFill/>
          <a:ln>
            <a:noFill/>
          </a:ln>
          <a:effectLst/>
        </p:spPr>
        <p:txBody>
          <a:bodyPr vert="horz" wrap="square" lIns="0" tIns="0" rIns="0" bIns="0" rtlCol="0" anchor="t"/>
          <a:lstStyle/>
          <a:p>
            <a:pPr algn="l">
              <a:lnSpc>
                <a:spcPct val="130000"/>
              </a:lnSpc>
            </a:pPr>
            <a:r>
              <a:rPr kumimoji="1" lang="en-US" altLang="zh-CN" sz="1400">
                <a:ln w="12700">
                  <a:noFill/>
                </a:ln>
                <a:solidFill>
                  <a:srgbClr val="262626">
                    <a:alpha val="100000"/>
                  </a:srgbClr>
                </a:solidFill>
                <a:latin typeface="Source Han Sans" panose="020B0500000000000000" charset="-122"/>
                <a:ea typeface="Source Han Sans" panose="020B0500000000000000" charset="-122"/>
                <a:cs typeface="Source Han Sans" panose="020B0500000000000000" charset="-122"/>
              </a:rPr>
              <a:t>通过实际案例展示如何从捕获的数据包中提取主题名、消息内容等关键信息，以及如何根据这些信息进行故障排查和性能优化。</a:t>
            </a:r>
            <a:endParaRPr kumimoji="1" lang="zh-CN" altLang="en-US"/>
          </a:p>
        </p:txBody>
      </p:sp>
      <p:sp>
        <p:nvSpPr>
          <p:cNvPr id="9" name="标题 1"/>
          <p:cNvSpPr txBox="1"/>
          <p:nvPr/>
        </p:nvSpPr>
        <p:spPr>
          <a:xfrm>
            <a:off x="6452595" y="2182497"/>
            <a:ext cx="3490784" cy="630907"/>
          </a:xfrm>
          <a:prstGeom prst="rect">
            <a:avLst/>
          </a:prstGeom>
          <a:noFill/>
          <a:ln>
            <a:noFill/>
          </a:ln>
        </p:spPr>
        <p:txBody>
          <a:bodyPr vert="horz" wrap="square" lIns="91440" tIns="45720" rIns="91440" bIns="45720" rtlCol="0" anchor="b"/>
          <a:lstStyle/>
          <a:p>
            <a:pPr algn="l">
              <a:lnSpc>
                <a:spcPct val="110000"/>
              </a:lnSpc>
            </a:pPr>
            <a:r>
              <a:rPr kumimoji="1" lang="en-US" altLang="zh-CN" sz="1600">
                <a:ln w="12700">
                  <a:noFill/>
                </a:ln>
                <a:gradFill>
                  <a:gsLst>
                    <a:gs pos="0">
                      <a:srgbClr val="6AEFA9">
                        <a:alpha val="100000"/>
                      </a:srgbClr>
                    </a:gs>
                    <a:gs pos="69000">
                      <a:srgbClr val="17D371">
                        <a:alpha val="100000"/>
                      </a:srgbClr>
                    </a:gs>
                  </a:gsLst>
                  <a:lin ang="13500000" scaled="0"/>
                </a:gradFill>
                <a:latin typeface="Source Han Sans CN Bold" panose="020B0800000000000000" charset="-122"/>
                <a:ea typeface="Source Han Sans CN Bold" panose="020B0800000000000000" charset="-122"/>
                <a:cs typeface="Source Han Sans CN Bold" panose="020B0800000000000000" charset="-122"/>
              </a:rPr>
              <a:t>数据包分析的关键点</a:t>
            </a:r>
            <a:endParaRPr kumimoji="1" lang="zh-CN" altLang="en-US"/>
          </a:p>
        </p:txBody>
      </p:sp>
      <p:sp>
        <p:nvSpPr>
          <p:cNvPr id="10" name="标题 1"/>
          <p:cNvSpPr txBox="1"/>
          <p:nvPr/>
        </p:nvSpPr>
        <p:spPr>
          <a:xfrm>
            <a:off x="6518584" y="2945618"/>
            <a:ext cx="4377048" cy="3290082"/>
          </a:xfrm>
          <a:prstGeom prst="rect">
            <a:avLst/>
          </a:prstGeom>
          <a:noFill/>
          <a:ln>
            <a:noFill/>
          </a:ln>
          <a:effectLst/>
        </p:spPr>
        <p:txBody>
          <a:bodyPr vert="horz" wrap="square" lIns="0" tIns="0" rIns="0" bIns="0" rtlCol="0" anchor="t"/>
          <a:lstStyle/>
          <a:p>
            <a:pPr algn="l">
              <a:lnSpc>
                <a:spcPct val="130000"/>
              </a:lnSpc>
            </a:pPr>
            <a:r>
              <a:rPr kumimoji="1" lang="en-US" altLang="zh-CN" sz="1400">
                <a:ln w="12700">
                  <a:noFill/>
                </a:ln>
                <a:solidFill>
                  <a:srgbClr val="262626">
                    <a:alpha val="100000"/>
                  </a:srgbClr>
                </a:solidFill>
                <a:latin typeface="Source Han Sans" panose="020B0500000000000000" charset="-122"/>
                <a:ea typeface="Source Han Sans" panose="020B0500000000000000" charset="-122"/>
                <a:cs typeface="Source Han Sans" panose="020B0500000000000000" charset="-122"/>
              </a:rPr>
              <a:t>分析MQTT数据包时，关注固定头部、可变头部和负载数据，理解每个部分如何影响消息的传输和接收。</a:t>
            </a:r>
            <a:endParaRPr kumimoji="1" lang="zh-CN" altLang="en-US"/>
          </a:p>
        </p:txBody>
      </p:sp>
      <p:sp>
        <p:nvSpPr>
          <p:cNvPr id="11" name="标题 1"/>
          <p:cNvSpPr txBox="1"/>
          <p:nvPr/>
        </p:nvSpPr>
        <p:spPr>
          <a:xfrm flipH="1" flipV="1">
            <a:off x="5419559" y="2518989"/>
            <a:ext cx="229254" cy="222596"/>
          </a:xfrm>
          <a:custGeom>
            <a:avLst/>
            <a:gdLst>
              <a:gd name="connsiteX0" fmla="*/ 311954 w 744004"/>
              <a:gd name="connsiteY0" fmla="*/ 337123 h 720001"/>
              <a:gd name="connsiteX1" fmla="*/ 168770 w 744004"/>
              <a:gd name="connsiteY1" fmla="*/ 337123 h 720001"/>
              <a:gd name="connsiteX2" fmla="*/ 49673 w 744004"/>
              <a:gd name="connsiteY2" fmla="*/ 287618 h 720001"/>
              <a:gd name="connsiteX3" fmla="*/ 167 w 744004"/>
              <a:gd name="connsiteY3" fmla="*/ 168520 h 720001"/>
              <a:gd name="connsiteX4" fmla="*/ 49590 w 744004"/>
              <a:gd name="connsiteY4" fmla="*/ 49507 h 720001"/>
              <a:gd name="connsiteX5" fmla="*/ 168687 w 744004"/>
              <a:gd name="connsiteY5" fmla="*/ 0 h 720001"/>
              <a:gd name="connsiteX6" fmla="*/ 287784 w 744004"/>
              <a:gd name="connsiteY6" fmla="*/ 49507 h 720001"/>
              <a:gd name="connsiteX7" fmla="*/ 337290 w 744004"/>
              <a:gd name="connsiteY7" fmla="*/ 168604 h 720001"/>
              <a:gd name="connsiteX8" fmla="*/ 337290 w 744004"/>
              <a:gd name="connsiteY8" fmla="*/ 311787 h 720001"/>
              <a:gd name="connsiteX9" fmla="*/ 311954 w 744004"/>
              <a:gd name="connsiteY9" fmla="*/ 337123 h 720001"/>
              <a:gd name="connsiteX10" fmla="*/ 575401 w 744004"/>
              <a:gd name="connsiteY10" fmla="*/ 337207 h 720001"/>
              <a:gd name="connsiteX11" fmla="*/ 432218 w 744004"/>
              <a:gd name="connsiteY11" fmla="*/ 337207 h 720001"/>
              <a:gd name="connsiteX12" fmla="*/ 406882 w 744004"/>
              <a:gd name="connsiteY12" fmla="*/ 311870 h 720001"/>
              <a:gd name="connsiteX13" fmla="*/ 406882 w 744004"/>
              <a:gd name="connsiteY13" fmla="*/ 168687 h 720001"/>
              <a:gd name="connsiteX14" fmla="*/ 456387 w 744004"/>
              <a:gd name="connsiteY14" fmla="*/ 49590 h 720001"/>
              <a:gd name="connsiteX15" fmla="*/ 575401 w 744004"/>
              <a:gd name="connsiteY15" fmla="*/ 0 h 720001"/>
              <a:gd name="connsiteX16" fmla="*/ 694498 w 744004"/>
              <a:gd name="connsiteY16" fmla="*/ 49507 h 720001"/>
              <a:gd name="connsiteX17" fmla="*/ 744004 w 744004"/>
              <a:gd name="connsiteY17" fmla="*/ 168604 h 720001"/>
              <a:gd name="connsiteX18" fmla="*/ 694498 w 744004"/>
              <a:gd name="connsiteY18" fmla="*/ 287701 h 720001"/>
              <a:gd name="connsiteX19" fmla="*/ 575401 w 744004"/>
              <a:gd name="connsiteY19" fmla="*/ 337207 h 720001"/>
              <a:gd name="connsiteX20" fmla="*/ 168604 w 744004"/>
              <a:gd name="connsiteY20" fmla="*/ 720001 h 720001"/>
              <a:gd name="connsiteX21" fmla="*/ 49507 w 744004"/>
              <a:gd name="connsiteY21" fmla="*/ 670495 h 720001"/>
              <a:gd name="connsiteX22" fmla="*/ 0 w 744004"/>
              <a:gd name="connsiteY22" fmla="*/ 551398 h 720001"/>
              <a:gd name="connsiteX23" fmla="*/ 49507 w 744004"/>
              <a:gd name="connsiteY23" fmla="*/ 432301 h 720001"/>
              <a:gd name="connsiteX24" fmla="*/ 168687 w 744004"/>
              <a:gd name="connsiteY24" fmla="*/ 382879 h 720001"/>
              <a:gd name="connsiteX25" fmla="*/ 311871 w 744004"/>
              <a:gd name="connsiteY25" fmla="*/ 382879 h 720001"/>
              <a:gd name="connsiteX26" fmla="*/ 337207 w 744004"/>
              <a:gd name="connsiteY26" fmla="*/ 408215 h 720001"/>
              <a:gd name="connsiteX27" fmla="*/ 337207 w 744004"/>
              <a:gd name="connsiteY27" fmla="*/ 551398 h 720001"/>
              <a:gd name="connsiteX28" fmla="*/ 287701 w 744004"/>
              <a:gd name="connsiteY28" fmla="*/ 670495 h 720001"/>
              <a:gd name="connsiteX29" fmla="*/ 168604 w 744004"/>
              <a:gd name="connsiteY29" fmla="*/ 720001 h 720001"/>
              <a:gd name="connsiteX30" fmla="*/ 575401 w 744004"/>
              <a:gd name="connsiteY30" fmla="*/ 720001 h 720001"/>
              <a:gd name="connsiteX31" fmla="*/ 456304 w 744004"/>
              <a:gd name="connsiteY31" fmla="*/ 670495 h 720001"/>
              <a:gd name="connsiteX32" fmla="*/ 406798 w 744004"/>
              <a:gd name="connsiteY32" fmla="*/ 551398 h 720001"/>
              <a:gd name="connsiteX33" fmla="*/ 406798 w 744004"/>
              <a:gd name="connsiteY33" fmla="*/ 408215 h 720001"/>
              <a:gd name="connsiteX34" fmla="*/ 432218 w 744004"/>
              <a:gd name="connsiteY34" fmla="*/ 382879 h 720001"/>
              <a:gd name="connsiteX35" fmla="*/ 575401 w 744004"/>
              <a:gd name="connsiteY35" fmla="*/ 382879 h 720001"/>
              <a:gd name="connsiteX36" fmla="*/ 694498 w 744004"/>
              <a:gd name="connsiteY36" fmla="*/ 432385 h 720001"/>
              <a:gd name="connsiteX37" fmla="*/ 744004 w 744004"/>
              <a:gd name="connsiteY37" fmla="*/ 551398 h 720001"/>
              <a:gd name="connsiteX38" fmla="*/ 694498 w 744004"/>
              <a:gd name="connsiteY38" fmla="*/ 670495 h 720001"/>
              <a:gd name="connsiteX39" fmla="*/ 575401 w 744004"/>
              <a:gd name="connsiteY39" fmla="*/ 720001 h 720001"/>
            </a:gdLst>
            <a:ahLst/>
            <a:cxnLst/>
            <a:rect l="l" t="t" r="r" b="b"/>
            <a:pathLst>
              <a:path w="744004" h="720001">
                <a:moveTo>
                  <a:pt x="311954" y="337123"/>
                </a:moveTo>
                <a:lnTo>
                  <a:pt x="168770" y="337123"/>
                </a:lnTo>
                <a:cubicBezTo>
                  <a:pt x="123932" y="337123"/>
                  <a:pt x="81594" y="319538"/>
                  <a:pt x="49673" y="287618"/>
                </a:cubicBezTo>
                <a:cubicBezTo>
                  <a:pt x="17753" y="255697"/>
                  <a:pt x="167" y="213442"/>
                  <a:pt x="167" y="168520"/>
                </a:cubicBezTo>
                <a:cubicBezTo>
                  <a:pt x="167" y="123598"/>
                  <a:pt x="17669" y="81427"/>
                  <a:pt x="49590" y="49507"/>
                </a:cubicBezTo>
                <a:cubicBezTo>
                  <a:pt x="81510" y="17586"/>
                  <a:pt x="123848" y="0"/>
                  <a:pt x="168687" y="0"/>
                </a:cubicBezTo>
                <a:cubicBezTo>
                  <a:pt x="213526" y="0"/>
                  <a:pt x="255864" y="17586"/>
                  <a:pt x="287784" y="49507"/>
                </a:cubicBezTo>
                <a:cubicBezTo>
                  <a:pt x="319705" y="81427"/>
                  <a:pt x="337290" y="123682"/>
                  <a:pt x="337290" y="168604"/>
                </a:cubicBezTo>
                <a:lnTo>
                  <a:pt x="337290" y="311787"/>
                </a:lnTo>
                <a:cubicBezTo>
                  <a:pt x="337290" y="325789"/>
                  <a:pt x="325956" y="337123"/>
                  <a:pt x="311954" y="337123"/>
                </a:cubicBezTo>
                <a:close/>
                <a:moveTo>
                  <a:pt x="575401" y="337207"/>
                </a:moveTo>
                <a:lnTo>
                  <a:pt x="432218" y="337207"/>
                </a:lnTo>
                <a:cubicBezTo>
                  <a:pt x="418216" y="337207"/>
                  <a:pt x="406882" y="325872"/>
                  <a:pt x="406882" y="311870"/>
                </a:cubicBezTo>
                <a:lnTo>
                  <a:pt x="406882" y="168687"/>
                </a:lnTo>
                <a:cubicBezTo>
                  <a:pt x="406882" y="123849"/>
                  <a:pt x="424467" y="81510"/>
                  <a:pt x="456387" y="49590"/>
                </a:cubicBezTo>
                <a:cubicBezTo>
                  <a:pt x="488308" y="17669"/>
                  <a:pt x="530563" y="0"/>
                  <a:pt x="575401" y="0"/>
                </a:cubicBezTo>
                <a:cubicBezTo>
                  <a:pt x="620240" y="0"/>
                  <a:pt x="662578" y="17586"/>
                  <a:pt x="694498" y="49507"/>
                </a:cubicBezTo>
                <a:cubicBezTo>
                  <a:pt x="726419" y="81427"/>
                  <a:pt x="744004" y="123765"/>
                  <a:pt x="744004" y="168604"/>
                </a:cubicBezTo>
                <a:cubicBezTo>
                  <a:pt x="744004" y="213442"/>
                  <a:pt x="726419" y="255780"/>
                  <a:pt x="694498" y="287701"/>
                </a:cubicBezTo>
                <a:cubicBezTo>
                  <a:pt x="662578" y="319621"/>
                  <a:pt x="620323" y="337207"/>
                  <a:pt x="575401" y="337207"/>
                </a:cubicBezTo>
                <a:close/>
                <a:moveTo>
                  <a:pt x="168604" y="720001"/>
                </a:moveTo>
                <a:cubicBezTo>
                  <a:pt x="123682" y="720001"/>
                  <a:pt x="81427" y="702416"/>
                  <a:pt x="49507" y="670495"/>
                </a:cubicBezTo>
                <a:cubicBezTo>
                  <a:pt x="17586" y="638575"/>
                  <a:pt x="0" y="596320"/>
                  <a:pt x="0" y="551398"/>
                </a:cubicBezTo>
                <a:cubicBezTo>
                  <a:pt x="0" y="506476"/>
                  <a:pt x="17586" y="464221"/>
                  <a:pt x="49507" y="432301"/>
                </a:cubicBezTo>
                <a:cubicBezTo>
                  <a:pt x="81510" y="400464"/>
                  <a:pt x="123848" y="382879"/>
                  <a:pt x="168687" y="382879"/>
                </a:cubicBezTo>
                <a:lnTo>
                  <a:pt x="311871" y="382879"/>
                </a:lnTo>
                <a:cubicBezTo>
                  <a:pt x="325872" y="382879"/>
                  <a:pt x="337207" y="394297"/>
                  <a:pt x="337207" y="408215"/>
                </a:cubicBezTo>
                <a:lnTo>
                  <a:pt x="337207" y="551398"/>
                </a:lnTo>
                <a:cubicBezTo>
                  <a:pt x="337207" y="596237"/>
                  <a:pt x="319621" y="638575"/>
                  <a:pt x="287701" y="670495"/>
                </a:cubicBezTo>
                <a:cubicBezTo>
                  <a:pt x="255781" y="702416"/>
                  <a:pt x="213526" y="720001"/>
                  <a:pt x="168604" y="720001"/>
                </a:cubicBezTo>
                <a:close/>
                <a:moveTo>
                  <a:pt x="575401" y="720001"/>
                </a:moveTo>
                <a:cubicBezTo>
                  <a:pt x="530563" y="720001"/>
                  <a:pt x="488224" y="702416"/>
                  <a:pt x="456304" y="670495"/>
                </a:cubicBezTo>
                <a:cubicBezTo>
                  <a:pt x="424383" y="638575"/>
                  <a:pt x="406798" y="596320"/>
                  <a:pt x="406798" y="551398"/>
                </a:cubicBezTo>
                <a:lnTo>
                  <a:pt x="406798" y="408215"/>
                </a:lnTo>
                <a:cubicBezTo>
                  <a:pt x="406882" y="394213"/>
                  <a:pt x="418216" y="382879"/>
                  <a:pt x="432218" y="382879"/>
                </a:cubicBezTo>
                <a:lnTo>
                  <a:pt x="575401" y="382879"/>
                </a:lnTo>
                <a:cubicBezTo>
                  <a:pt x="620240" y="382879"/>
                  <a:pt x="662578" y="400464"/>
                  <a:pt x="694498" y="432385"/>
                </a:cubicBezTo>
                <a:cubicBezTo>
                  <a:pt x="726419" y="464305"/>
                  <a:pt x="744004" y="506560"/>
                  <a:pt x="744004" y="551398"/>
                </a:cubicBezTo>
                <a:cubicBezTo>
                  <a:pt x="744004" y="596237"/>
                  <a:pt x="726419" y="638575"/>
                  <a:pt x="694498" y="670495"/>
                </a:cubicBezTo>
                <a:cubicBezTo>
                  <a:pt x="662578" y="702416"/>
                  <a:pt x="620323" y="720001"/>
                  <a:pt x="575401" y="720001"/>
                </a:cubicBezTo>
                <a:close/>
              </a:path>
            </a:pathLst>
          </a:custGeom>
          <a:solidFill>
            <a:schemeClr val="accent2"/>
          </a:solidFill>
          <a:ln w="1860" cap="flat">
            <a:noFill/>
            <a:miter/>
          </a:ln>
          <a:effectLst/>
        </p:spPr>
        <p:txBody>
          <a:bodyPr vert="horz" wrap="square" lIns="102413" tIns="51206" rIns="102413" bIns="51206" rtlCol="0" anchor="ctr"/>
          <a:lstStyle/>
          <a:p>
            <a:pPr algn="l">
              <a:lnSpc>
                <a:spcPct val="120000"/>
              </a:lnSpc>
            </a:pPr>
            <a:endParaRPr kumimoji="1" lang="zh-CN" altLang="en-US"/>
          </a:p>
        </p:txBody>
      </p:sp>
      <p:sp>
        <p:nvSpPr>
          <p:cNvPr id="12" name="标题 1"/>
          <p:cNvSpPr txBox="1"/>
          <p:nvPr/>
        </p:nvSpPr>
        <p:spPr>
          <a:xfrm>
            <a:off x="10598581" y="2505023"/>
            <a:ext cx="212941" cy="236564"/>
          </a:xfrm>
          <a:custGeom>
            <a:avLst/>
            <a:gdLst>
              <a:gd name="connsiteX0" fmla="*/ 332293 w 664672"/>
              <a:gd name="connsiteY0" fmla="*/ 387672 h 720001"/>
              <a:gd name="connsiteX1" fmla="*/ 660804 w 664672"/>
              <a:gd name="connsiteY1" fmla="*/ 598902 h 720001"/>
              <a:gd name="connsiteX2" fmla="*/ 563560 w 664672"/>
              <a:gd name="connsiteY2" fmla="*/ 720001 h 720001"/>
              <a:gd name="connsiteX3" fmla="*/ 101112 w 664672"/>
              <a:gd name="connsiteY3" fmla="*/ 720001 h 720001"/>
              <a:gd name="connsiteX4" fmla="*/ 3868 w 664672"/>
              <a:gd name="connsiteY4" fmla="*/ 598902 h 720001"/>
              <a:gd name="connsiteX5" fmla="*/ 332293 w 664672"/>
              <a:gd name="connsiteY5" fmla="*/ 387672 h 720001"/>
              <a:gd name="connsiteX6" fmla="*/ 332293 w 664672"/>
              <a:gd name="connsiteY6" fmla="*/ 0 h 720001"/>
              <a:gd name="connsiteX7" fmla="*/ 509517 w 664672"/>
              <a:gd name="connsiteY7" fmla="*/ 177224 h 720001"/>
              <a:gd name="connsiteX8" fmla="*/ 332293 w 664672"/>
              <a:gd name="connsiteY8" fmla="*/ 354448 h 720001"/>
              <a:gd name="connsiteX9" fmla="*/ 155069 w 664672"/>
              <a:gd name="connsiteY9" fmla="*/ 177224 h 720001"/>
              <a:gd name="connsiteX10" fmla="*/ 332293 w 664672"/>
              <a:gd name="connsiteY10" fmla="*/ 0 h 720001"/>
            </a:gdLst>
            <a:ahLst/>
            <a:cxnLst/>
            <a:rect l="l" t="t" r="r" b="b"/>
            <a:pathLst>
              <a:path w="664672" h="720001">
                <a:moveTo>
                  <a:pt x="332293" y="387672"/>
                </a:moveTo>
                <a:cubicBezTo>
                  <a:pt x="550549" y="387672"/>
                  <a:pt x="628448" y="491162"/>
                  <a:pt x="660804" y="598902"/>
                </a:cubicBezTo>
                <a:cubicBezTo>
                  <a:pt x="679021" y="659624"/>
                  <a:pt x="630616" y="720001"/>
                  <a:pt x="563560" y="720001"/>
                </a:cubicBezTo>
                <a:lnTo>
                  <a:pt x="101112" y="720001"/>
                </a:lnTo>
                <a:cubicBezTo>
                  <a:pt x="34057" y="720001"/>
                  <a:pt x="-14348" y="659624"/>
                  <a:pt x="3868" y="598902"/>
                </a:cubicBezTo>
                <a:cubicBezTo>
                  <a:pt x="36138" y="491162"/>
                  <a:pt x="114037" y="387672"/>
                  <a:pt x="332293" y="387672"/>
                </a:cubicBezTo>
                <a:close/>
                <a:moveTo>
                  <a:pt x="332293" y="0"/>
                </a:moveTo>
                <a:cubicBezTo>
                  <a:pt x="430230" y="0"/>
                  <a:pt x="509604" y="79287"/>
                  <a:pt x="509517" y="177224"/>
                </a:cubicBezTo>
                <a:cubicBezTo>
                  <a:pt x="509517" y="275074"/>
                  <a:pt x="430144" y="354448"/>
                  <a:pt x="332293" y="354448"/>
                </a:cubicBezTo>
                <a:cubicBezTo>
                  <a:pt x="234442" y="354448"/>
                  <a:pt x="155069" y="275074"/>
                  <a:pt x="155069" y="177224"/>
                </a:cubicBezTo>
                <a:cubicBezTo>
                  <a:pt x="155069" y="79287"/>
                  <a:pt x="234442" y="0"/>
                  <a:pt x="332293" y="0"/>
                </a:cubicBezTo>
                <a:close/>
              </a:path>
            </a:pathLst>
          </a:custGeom>
          <a:solidFill>
            <a:schemeClr val="accent2"/>
          </a:solidFill>
          <a:ln w="1860" cap="flat">
            <a:noFill/>
            <a:miter/>
          </a:ln>
          <a:effectLst/>
        </p:spPr>
        <p:txBody>
          <a:bodyPr vert="horz" wrap="square" lIns="102413" tIns="51206" rIns="102413" bIns="51206" rtlCol="0" anchor="ctr"/>
          <a:lstStyle/>
          <a:p>
            <a:pPr algn="l">
              <a:lnSpc>
                <a:spcPct val="120000"/>
              </a:lnSpc>
            </a:pPr>
            <a:endParaRPr kumimoji="1" lang="zh-CN" altLang="en-US"/>
          </a:p>
        </p:txBody>
      </p:sp>
      <p:sp>
        <p:nvSpPr>
          <p:cNvPr id="13" name="标题 1"/>
          <p:cNvSpPr txBox="1"/>
          <p:nvPr/>
        </p:nvSpPr>
        <p:spPr>
          <a:xfrm>
            <a:off x="5387364" y="4531804"/>
            <a:ext cx="293645" cy="233606"/>
          </a:xfrm>
          <a:custGeom>
            <a:avLst/>
            <a:gdLst>
              <a:gd name="connsiteX0" fmla="*/ 2136435 w 5834559"/>
              <a:gd name="connsiteY0" fmla="*/ 643126 h 5397372"/>
              <a:gd name="connsiteX1" fmla="*/ 3716657 w 5834559"/>
              <a:gd name="connsiteY1" fmla="*/ 643126 h 5397372"/>
              <a:gd name="connsiteX2" fmla="*/ 3716657 w 5834559"/>
              <a:gd name="connsiteY2" fmla="*/ 1064855 h 5397372"/>
              <a:gd name="connsiteX3" fmla="*/ 2136435 w 5834559"/>
              <a:gd name="connsiteY3" fmla="*/ 1064855 h 5397372"/>
              <a:gd name="connsiteX4" fmla="*/ 693741 w 5834559"/>
              <a:gd name="connsiteY4" fmla="*/ 643126 h 5397372"/>
              <a:gd name="connsiteX5" fmla="*/ 1550121 w 5834559"/>
              <a:gd name="connsiteY5" fmla="*/ 643126 h 5397372"/>
              <a:gd name="connsiteX6" fmla="*/ 1550121 w 5834559"/>
              <a:gd name="connsiteY6" fmla="*/ 1064855 h 5397372"/>
              <a:gd name="connsiteX7" fmla="*/ 693741 w 5834559"/>
              <a:gd name="connsiteY7" fmla="*/ 1064855 h 5397372"/>
              <a:gd name="connsiteX8" fmla="*/ 421729 w 5834559"/>
              <a:gd name="connsiteY8" fmla="*/ 1336867 h 5397372"/>
              <a:gd name="connsiteX9" fmla="*/ 421729 w 5834559"/>
              <a:gd name="connsiteY9" fmla="*/ 2079805 h 5397372"/>
              <a:gd name="connsiteX10" fmla="*/ 5412133 w 5834559"/>
              <a:gd name="connsiteY10" fmla="*/ 2079805 h 5397372"/>
              <a:gd name="connsiteX11" fmla="*/ 5412133 w 5834559"/>
              <a:gd name="connsiteY11" fmla="*/ 1336867 h 5397372"/>
              <a:gd name="connsiteX12" fmla="*/ 5140113 w 5834559"/>
              <a:gd name="connsiteY12" fmla="*/ 1064855 h 5397372"/>
              <a:gd name="connsiteX13" fmla="*/ 4302971 w 5834559"/>
              <a:gd name="connsiteY13" fmla="*/ 1064855 h 5397372"/>
              <a:gd name="connsiteX14" fmla="*/ 4302971 w 5834559"/>
              <a:gd name="connsiteY14" fmla="*/ 643126 h 5397372"/>
              <a:gd name="connsiteX15" fmla="*/ 5140113 w 5834559"/>
              <a:gd name="connsiteY15" fmla="*/ 643126 h 5397372"/>
              <a:gd name="connsiteX16" fmla="*/ 5834559 w 5834559"/>
              <a:gd name="connsiteY16" fmla="*/ 1336867 h 5397372"/>
              <a:gd name="connsiteX17" fmla="*/ 5834559 w 5834559"/>
              <a:gd name="connsiteY17" fmla="*/ 4703631 h 5397372"/>
              <a:gd name="connsiteX18" fmla="*/ 5140818 w 5834559"/>
              <a:gd name="connsiteY18" fmla="*/ 5397372 h 5397372"/>
              <a:gd name="connsiteX19" fmla="*/ 693741 w 5834559"/>
              <a:gd name="connsiteY19" fmla="*/ 5397372 h 5397372"/>
              <a:gd name="connsiteX20" fmla="*/ 0 w 5834559"/>
              <a:gd name="connsiteY20" fmla="*/ 4703631 h 5397372"/>
              <a:gd name="connsiteX21" fmla="*/ 0 w 5834559"/>
              <a:gd name="connsiteY21" fmla="*/ 2501529 h 5397372"/>
              <a:gd name="connsiteX22" fmla="*/ 0 w 5834559"/>
              <a:gd name="connsiteY22" fmla="*/ 2079805 h 5397372"/>
              <a:gd name="connsiteX23" fmla="*/ 0 w 5834559"/>
              <a:gd name="connsiteY23" fmla="*/ 1336867 h 5397372"/>
              <a:gd name="connsiteX24" fmla="*/ 693741 w 5834559"/>
              <a:gd name="connsiteY24" fmla="*/ 643126 h 5397372"/>
              <a:gd name="connsiteX25" fmla="*/ 3997242 w 5834559"/>
              <a:gd name="connsiteY25" fmla="*/ 0 h 5397372"/>
              <a:gd name="connsiteX26" fmla="*/ 4208106 w 5834559"/>
              <a:gd name="connsiteY26" fmla="*/ 210864 h 5397372"/>
              <a:gd name="connsiteX27" fmla="*/ 4208106 w 5834559"/>
              <a:gd name="connsiteY27" fmla="*/ 1506961 h 5397372"/>
              <a:gd name="connsiteX28" fmla="*/ 3997242 w 5834559"/>
              <a:gd name="connsiteY28" fmla="*/ 1718528 h 5397372"/>
              <a:gd name="connsiteX29" fmla="*/ 3786378 w 5834559"/>
              <a:gd name="connsiteY29" fmla="*/ 1507664 h 5397372"/>
              <a:gd name="connsiteX30" fmla="*/ 3786378 w 5834559"/>
              <a:gd name="connsiteY30" fmla="*/ 210864 h 5397372"/>
              <a:gd name="connsiteX31" fmla="*/ 3997242 w 5834559"/>
              <a:gd name="connsiteY31" fmla="*/ 0 h 5397372"/>
              <a:gd name="connsiteX32" fmla="*/ 1836609 w 5834559"/>
              <a:gd name="connsiteY32" fmla="*/ 0 h 5397372"/>
              <a:gd name="connsiteX33" fmla="*/ 2047469 w 5834559"/>
              <a:gd name="connsiteY33" fmla="*/ 210864 h 5397372"/>
              <a:gd name="connsiteX34" fmla="*/ 2047469 w 5834559"/>
              <a:gd name="connsiteY34" fmla="*/ 1506961 h 5397372"/>
              <a:gd name="connsiteX35" fmla="*/ 1836609 w 5834559"/>
              <a:gd name="connsiteY35" fmla="*/ 1718528 h 5397372"/>
              <a:gd name="connsiteX36" fmla="*/ 1625745 w 5834559"/>
              <a:gd name="connsiteY36" fmla="*/ 1507664 h 5397372"/>
              <a:gd name="connsiteX37" fmla="*/ 1625745 w 5834559"/>
              <a:gd name="connsiteY37" fmla="*/ 210864 h 5397372"/>
              <a:gd name="connsiteX38" fmla="*/ 1836609 w 5834559"/>
              <a:gd name="connsiteY38" fmla="*/ 0 h 5397372"/>
            </a:gdLst>
            <a:ahLst/>
            <a:cxnLst/>
            <a:rect l="l" t="t" r="r" b="b"/>
            <a:pathLst>
              <a:path w="5834559" h="5397372">
                <a:moveTo>
                  <a:pt x="2136435" y="643126"/>
                </a:moveTo>
                <a:lnTo>
                  <a:pt x="3716657" y="643126"/>
                </a:lnTo>
                <a:lnTo>
                  <a:pt x="3716657" y="1064855"/>
                </a:lnTo>
                <a:lnTo>
                  <a:pt x="2136435" y="1064855"/>
                </a:lnTo>
                <a:close/>
                <a:moveTo>
                  <a:pt x="693741" y="643126"/>
                </a:moveTo>
                <a:lnTo>
                  <a:pt x="1550121" y="643126"/>
                </a:lnTo>
                <a:lnTo>
                  <a:pt x="1550121" y="1064855"/>
                </a:lnTo>
                <a:lnTo>
                  <a:pt x="693741" y="1064855"/>
                </a:lnTo>
                <a:cubicBezTo>
                  <a:pt x="543320" y="1064855"/>
                  <a:pt x="421729" y="1187151"/>
                  <a:pt x="421729" y="1336867"/>
                </a:cubicBezTo>
                <a:lnTo>
                  <a:pt x="421729" y="2079805"/>
                </a:lnTo>
                <a:lnTo>
                  <a:pt x="5412133" y="2079805"/>
                </a:lnTo>
                <a:lnTo>
                  <a:pt x="5412133" y="1336867"/>
                </a:lnTo>
                <a:cubicBezTo>
                  <a:pt x="5412133" y="1186446"/>
                  <a:pt x="5289830" y="1064855"/>
                  <a:pt x="5140113" y="1064855"/>
                </a:cubicBezTo>
                <a:lnTo>
                  <a:pt x="4302971" y="1064855"/>
                </a:lnTo>
                <a:lnTo>
                  <a:pt x="4302971" y="643126"/>
                </a:lnTo>
                <a:lnTo>
                  <a:pt x="5140113" y="643126"/>
                </a:lnTo>
                <a:cubicBezTo>
                  <a:pt x="5523184" y="643126"/>
                  <a:pt x="5833854" y="953797"/>
                  <a:pt x="5834559" y="1336867"/>
                </a:cubicBezTo>
                <a:lnTo>
                  <a:pt x="5834559" y="4703631"/>
                </a:lnTo>
                <a:cubicBezTo>
                  <a:pt x="5834559" y="5085292"/>
                  <a:pt x="5522479" y="5397372"/>
                  <a:pt x="5140818" y="5397372"/>
                </a:cubicBezTo>
                <a:lnTo>
                  <a:pt x="693741" y="5397372"/>
                </a:lnTo>
                <a:cubicBezTo>
                  <a:pt x="312080" y="5397372"/>
                  <a:pt x="0" y="5085292"/>
                  <a:pt x="0" y="4703631"/>
                </a:cubicBezTo>
                <a:lnTo>
                  <a:pt x="0" y="2501529"/>
                </a:lnTo>
                <a:lnTo>
                  <a:pt x="0" y="2079805"/>
                </a:lnTo>
                <a:lnTo>
                  <a:pt x="0" y="1336867"/>
                </a:lnTo>
                <a:cubicBezTo>
                  <a:pt x="0" y="953797"/>
                  <a:pt x="310671" y="643126"/>
                  <a:pt x="693741" y="643126"/>
                </a:cubicBezTo>
                <a:close/>
                <a:moveTo>
                  <a:pt x="3997242" y="0"/>
                </a:moveTo>
                <a:cubicBezTo>
                  <a:pt x="4113920" y="0"/>
                  <a:pt x="4208106" y="94186"/>
                  <a:pt x="4208106" y="210864"/>
                </a:cubicBezTo>
                <a:lnTo>
                  <a:pt x="4208106" y="1506961"/>
                </a:lnTo>
                <a:cubicBezTo>
                  <a:pt x="4208106" y="1623639"/>
                  <a:pt x="4113920" y="1718528"/>
                  <a:pt x="3997242" y="1718528"/>
                </a:cubicBezTo>
                <a:cubicBezTo>
                  <a:pt x="3880564" y="1718528"/>
                  <a:pt x="3786378" y="1624342"/>
                  <a:pt x="3786378" y="1507664"/>
                </a:cubicBezTo>
                <a:lnTo>
                  <a:pt x="3786378" y="210864"/>
                </a:lnTo>
                <a:cubicBezTo>
                  <a:pt x="3786378" y="94186"/>
                  <a:pt x="3880564" y="0"/>
                  <a:pt x="3997242" y="0"/>
                </a:cubicBezTo>
                <a:close/>
                <a:moveTo>
                  <a:pt x="1836609" y="0"/>
                </a:moveTo>
                <a:cubicBezTo>
                  <a:pt x="1953287" y="0"/>
                  <a:pt x="2047469" y="94186"/>
                  <a:pt x="2047469" y="210864"/>
                </a:cubicBezTo>
                <a:lnTo>
                  <a:pt x="2047469" y="1506961"/>
                </a:lnTo>
                <a:cubicBezTo>
                  <a:pt x="2047469" y="1623639"/>
                  <a:pt x="1953287" y="1718528"/>
                  <a:pt x="1836609" y="1718528"/>
                </a:cubicBezTo>
                <a:cubicBezTo>
                  <a:pt x="1719932" y="1718528"/>
                  <a:pt x="1625745" y="1624342"/>
                  <a:pt x="1625745" y="1507664"/>
                </a:cubicBezTo>
                <a:lnTo>
                  <a:pt x="1625745" y="210864"/>
                </a:lnTo>
                <a:cubicBezTo>
                  <a:pt x="1625745" y="94186"/>
                  <a:pt x="1719932" y="0"/>
                  <a:pt x="1836609" y="0"/>
                </a:cubicBezTo>
                <a:close/>
              </a:path>
            </a:pathLst>
          </a:custGeom>
          <a:solidFill>
            <a:schemeClr val="accent2"/>
          </a:solidFill>
          <a:ln w="1860" cap="flat">
            <a:noFill/>
            <a:miter/>
          </a:ln>
          <a:effectLst/>
        </p:spPr>
        <p:txBody>
          <a:bodyPr vert="horz" wrap="square" lIns="102413" tIns="51206" rIns="102413" bIns="51206" rtlCol="0" anchor="ctr"/>
          <a:lstStyle/>
          <a:p>
            <a:pPr algn="l">
              <a:lnSpc>
                <a:spcPct val="120000"/>
              </a:lnSpc>
            </a:pPr>
            <a:endParaRPr kumimoji="1" lang="zh-CN" altLang="en-US"/>
          </a:p>
        </p:txBody>
      </p:sp>
      <p:sp>
        <p:nvSpPr>
          <p:cNvPr id="14" name="标题 1"/>
          <p:cNvSpPr txBox="1"/>
          <p:nvPr/>
        </p:nvSpPr>
        <p:spPr>
          <a:xfrm>
            <a:off x="1361077" y="2874409"/>
            <a:ext cx="4320000" cy="23008"/>
          </a:xfrm>
          <a:custGeom>
            <a:avLst/>
            <a:gdLst>
              <a:gd name="connsiteX0" fmla="*/ 0 w 3265831"/>
              <a:gd name="connsiteY0" fmla="*/ 0 h 23008"/>
              <a:gd name="connsiteX1" fmla="*/ 3265831 w 3265831"/>
              <a:gd name="connsiteY1" fmla="*/ 0 h 23008"/>
              <a:gd name="connsiteX2" fmla="*/ 3265831 w 3265831"/>
              <a:gd name="connsiteY2" fmla="*/ 23008 h 23008"/>
              <a:gd name="connsiteX3" fmla="*/ 0 w 3265831"/>
              <a:gd name="connsiteY3" fmla="*/ 23008 h 23008"/>
            </a:gdLst>
            <a:ahLst/>
            <a:cxnLst/>
            <a:rect l="l" t="t" r="r" b="b"/>
            <a:pathLst>
              <a:path w="3265831" h="23008">
                <a:moveTo>
                  <a:pt x="0" y="0"/>
                </a:moveTo>
                <a:lnTo>
                  <a:pt x="3265831" y="0"/>
                </a:lnTo>
                <a:lnTo>
                  <a:pt x="3265831" y="23008"/>
                </a:lnTo>
                <a:lnTo>
                  <a:pt x="0" y="23008"/>
                </a:lnTo>
                <a:close/>
              </a:path>
            </a:pathLst>
          </a:custGeom>
          <a:solidFill>
            <a:schemeClr val="accent2"/>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5" name="标题 1"/>
          <p:cNvSpPr txBox="1"/>
          <p:nvPr/>
        </p:nvSpPr>
        <p:spPr>
          <a:xfrm>
            <a:off x="6517334" y="2874409"/>
            <a:ext cx="4320000" cy="23008"/>
          </a:xfrm>
          <a:custGeom>
            <a:avLst/>
            <a:gdLst>
              <a:gd name="connsiteX0" fmla="*/ 0 w 3265831"/>
              <a:gd name="connsiteY0" fmla="*/ 0 h 23008"/>
              <a:gd name="connsiteX1" fmla="*/ 3265831 w 3265831"/>
              <a:gd name="connsiteY1" fmla="*/ 0 h 23008"/>
              <a:gd name="connsiteX2" fmla="*/ 3265831 w 3265831"/>
              <a:gd name="connsiteY2" fmla="*/ 23008 h 23008"/>
              <a:gd name="connsiteX3" fmla="*/ 0 w 3265831"/>
              <a:gd name="connsiteY3" fmla="*/ 23008 h 23008"/>
            </a:gdLst>
            <a:ahLst/>
            <a:cxnLst/>
            <a:rect l="l" t="t" r="r" b="b"/>
            <a:pathLst>
              <a:path w="3265831" h="23008">
                <a:moveTo>
                  <a:pt x="0" y="0"/>
                </a:moveTo>
                <a:lnTo>
                  <a:pt x="3265831" y="0"/>
                </a:lnTo>
                <a:lnTo>
                  <a:pt x="3265831" y="23008"/>
                </a:lnTo>
                <a:lnTo>
                  <a:pt x="0" y="23008"/>
                </a:lnTo>
                <a:close/>
              </a:path>
            </a:pathLst>
          </a:custGeom>
          <a:solidFill>
            <a:schemeClr val="accent2"/>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6" name="标题 1"/>
          <p:cNvSpPr txBox="1"/>
          <p:nvPr/>
        </p:nvSpPr>
        <p:spPr>
          <a:xfrm>
            <a:off x="1361077" y="4870315"/>
            <a:ext cx="4320000" cy="23008"/>
          </a:xfrm>
          <a:custGeom>
            <a:avLst/>
            <a:gdLst>
              <a:gd name="connsiteX0" fmla="*/ 0 w 3265831"/>
              <a:gd name="connsiteY0" fmla="*/ 0 h 23008"/>
              <a:gd name="connsiteX1" fmla="*/ 3265831 w 3265831"/>
              <a:gd name="connsiteY1" fmla="*/ 0 h 23008"/>
              <a:gd name="connsiteX2" fmla="*/ 3265831 w 3265831"/>
              <a:gd name="connsiteY2" fmla="*/ 23008 h 23008"/>
              <a:gd name="connsiteX3" fmla="*/ 0 w 3265831"/>
              <a:gd name="connsiteY3" fmla="*/ 23008 h 23008"/>
            </a:gdLst>
            <a:ahLst/>
            <a:cxnLst/>
            <a:rect l="l" t="t" r="r" b="b"/>
            <a:pathLst>
              <a:path w="3265831" h="23008">
                <a:moveTo>
                  <a:pt x="0" y="0"/>
                </a:moveTo>
                <a:lnTo>
                  <a:pt x="3265831" y="0"/>
                </a:lnTo>
                <a:lnTo>
                  <a:pt x="3265831" y="23008"/>
                </a:lnTo>
                <a:lnTo>
                  <a:pt x="0" y="23008"/>
                </a:lnTo>
                <a:close/>
              </a:path>
            </a:pathLst>
          </a:custGeom>
          <a:solidFill>
            <a:schemeClr val="accent2"/>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7" name="标题 1"/>
          <p:cNvSpPr txBox="1"/>
          <p:nvPr/>
        </p:nvSpPr>
        <p:spPr>
          <a:xfrm>
            <a:off x="200025" y="392345"/>
            <a:ext cx="7589083" cy="612000"/>
          </a:xfrm>
          <a:prstGeom prst="roundRect">
            <a:avLst>
              <a:gd name="adj" fmla="val 50000"/>
            </a:avLst>
          </a:prstGeom>
          <a:gradFill>
            <a:gsLst>
              <a:gs pos="0">
                <a:schemeClr val="bg1">
                  <a:lumMod val="95000"/>
                </a:schemeClr>
              </a:gs>
              <a:gs pos="80000">
                <a:schemeClr val="bg1"/>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8" name="标题 1"/>
          <p:cNvSpPr txBox="1"/>
          <p:nvPr/>
        </p:nvSpPr>
        <p:spPr>
          <a:xfrm rot="10800000" flipH="1">
            <a:off x="200025" y="390524"/>
            <a:ext cx="616743" cy="616743"/>
          </a:xfrm>
          <a:prstGeom prst="teardrop">
            <a:avLst/>
          </a:prstGeom>
          <a:gradFill>
            <a:gsLst>
              <a:gs pos="0">
                <a:schemeClr val="accent1">
                  <a:lumMod val="75000"/>
                </a:schemeClr>
              </a:gs>
              <a:gs pos="100000">
                <a:schemeClr val="accent1">
                  <a:lumMod val="60000"/>
                  <a:lumOff val="40000"/>
                </a:schemeClr>
              </a:gs>
            </a:gsLst>
            <a:lin ang="54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9" name="标题 1"/>
          <p:cNvSpPr txBox="1"/>
          <p:nvPr/>
        </p:nvSpPr>
        <p:spPr>
          <a:xfrm>
            <a:off x="986232" y="479718"/>
            <a:ext cx="10858500" cy="468000"/>
          </a:xfrm>
          <a:prstGeom prst="rect">
            <a:avLst/>
          </a:prstGeom>
          <a:noFill/>
          <a:ln>
            <a:noFill/>
          </a:ln>
        </p:spPr>
        <p:txBody>
          <a:bodyPr vert="horz" wrap="square" lIns="0" tIns="0" rIns="0" bIns="0" rtlCol="0" anchor="ctr"/>
          <a:lstStyle/>
          <a:p>
            <a:pPr algn="l">
              <a:lnSpc>
                <a:spcPct val="110000"/>
              </a:lnSpc>
            </a:pPr>
            <a:r>
              <a:rPr kumimoji="1" lang="en-US" altLang="zh-CN" sz="2800">
                <a:ln w="12700">
                  <a:noFill/>
                </a:ln>
                <a:solidFill>
                  <a:srgbClr val="262626">
                    <a:alpha val="100000"/>
                  </a:srgbClr>
                </a:solidFill>
                <a:latin typeface="Source Han Sans CN Bold" panose="020B0800000000000000" charset="-122"/>
                <a:ea typeface="Source Han Sans CN Bold" panose="020B0800000000000000" charset="-122"/>
                <a:cs typeface="Source Han Sans CN Bold" panose="020B0800000000000000" charset="-122"/>
              </a:rPr>
              <a:t>数据包捕获工具与方法</a:t>
            </a:r>
            <a:endParaRPr kumimoji="1"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1" y="1"/>
            <a:ext cx="12192000" cy="6858000"/>
          </a:xfrm>
          <a:prstGeom prst="rect">
            <a:avLst/>
          </a:prstGeom>
          <a:gradFill>
            <a:gsLst>
              <a:gs pos="0">
                <a:schemeClr val="tx1">
                  <a:lumMod val="95000"/>
                  <a:lumOff val="5000"/>
                </a:schemeClr>
              </a:gs>
              <a:gs pos="53000">
                <a:schemeClr val="tx1">
                  <a:lumMod val="95000"/>
                  <a:lumOff val="5000"/>
                </a:schemeClr>
              </a:gs>
              <a:gs pos="100000">
                <a:schemeClr val="accent2">
                  <a:lumMod val="50000"/>
                </a:schemeClr>
              </a:gs>
            </a:gsLst>
            <a:lin ang="186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flipH="1">
            <a:off x="-2577" y="1"/>
            <a:ext cx="4712982" cy="4836695"/>
          </a:xfrm>
          <a:custGeom>
            <a:avLst/>
            <a:gdLst>
              <a:gd name="connsiteX0" fmla="*/ 4712254 w 4712982"/>
              <a:gd name="connsiteY0" fmla="*/ 0 h 4836695"/>
              <a:gd name="connsiteX1" fmla="*/ 4712982 w 4712982"/>
              <a:gd name="connsiteY1" fmla="*/ 0 h 4836695"/>
              <a:gd name="connsiteX2" fmla="*/ 4712982 w 4712982"/>
              <a:gd name="connsiteY2" fmla="*/ 2817475 h 4836695"/>
              <a:gd name="connsiteX3" fmla="*/ 4711781 w 4712982"/>
              <a:gd name="connsiteY3" fmla="*/ 2851379 h 4836695"/>
              <a:gd name="connsiteX4" fmla="*/ 4501920 w 4712982"/>
              <a:gd name="connsiteY4" fmla="*/ 3048792 h 4836695"/>
              <a:gd name="connsiteX5" fmla="*/ 216337 w 4712982"/>
              <a:gd name="connsiteY5" fmla="*/ 4830987 h 4836695"/>
              <a:gd name="connsiteX6" fmla="*/ 0 w 4712982"/>
              <a:gd name="connsiteY6" fmla="*/ 4836695 h 4836695"/>
              <a:gd name="connsiteX7" fmla="*/ 294917 w 4712982"/>
              <a:gd name="connsiteY7" fmla="*/ 4752663 h 4836695"/>
              <a:gd name="connsiteX8" fmla="*/ 4594931 w 4712982"/>
              <a:gd name="connsiteY8" fmla="*/ 407333 h 4836695"/>
            </a:gdLst>
            <a:ahLst/>
            <a:cxnLst/>
            <a:rect l="l" t="t" r="r" b="b"/>
            <a:pathLst>
              <a:path w="4712982" h="4836695">
                <a:moveTo>
                  <a:pt x="4712254" y="0"/>
                </a:moveTo>
                <a:lnTo>
                  <a:pt x="4712982" y="0"/>
                </a:lnTo>
                <a:lnTo>
                  <a:pt x="4712982" y="2817475"/>
                </a:lnTo>
                <a:lnTo>
                  <a:pt x="4711781" y="2851379"/>
                </a:lnTo>
                <a:cubicBezTo>
                  <a:pt x="4657870" y="2913173"/>
                  <a:pt x="4555831" y="2986997"/>
                  <a:pt x="4501920" y="3048792"/>
                </a:cubicBezTo>
                <a:cubicBezTo>
                  <a:pt x="3252016" y="4004796"/>
                  <a:pt x="1904841" y="4741688"/>
                  <a:pt x="216337" y="4830987"/>
                </a:cubicBezTo>
                <a:lnTo>
                  <a:pt x="0" y="4836695"/>
                </a:lnTo>
                <a:lnTo>
                  <a:pt x="294917" y="4752663"/>
                </a:lnTo>
                <a:cubicBezTo>
                  <a:pt x="2316540" y="4119759"/>
                  <a:pt x="3922191" y="2478835"/>
                  <a:pt x="4594931" y="407333"/>
                </a:cubicBezTo>
                <a:close/>
              </a:path>
            </a:pathLst>
          </a:custGeom>
          <a:gradFill>
            <a:gsLst>
              <a:gs pos="0">
                <a:schemeClr val="accent1">
                  <a:lumMod val="60000"/>
                  <a:lumOff val="40000"/>
                </a:schemeClr>
              </a:gs>
              <a:gs pos="100000">
                <a:schemeClr val="accent1">
                  <a:alpha val="0"/>
                </a:schemeClr>
              </a:gs>
            </a:gsLst>
            <a:lin ang="5400000" scaled="0"/>
          </a:gradFill>
          <a:ln w="12700" cap="flat">
            <a:noFill/>
            <a:miter/>
          </a:ln>
          <a:effectLst/>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rot="20703394" flipH="1">
            <a:off x="-499213" y="1839314"/>
            <a:ext cx="11560676" cy="4871695"/>
          </a:xfrm>
          <a:custGeom>
            <a:avLst/>
            <a:gdLst>
              <a:gd name="connsiteX0" fmla="*/ 10609946 w 11560676"/>
              <a:gd name="connsiteY0" fmla="*/ 0 h 4871695"/>
              <a:gd name="connsiteX1" fmla="*/ 11560676 w 11560676"/>
              <a:gd name="connsiteY1" fmla="*/ 3562238 h 4871695"/>
              <a:gd name="connsiteX2" fmla="*/ 7166115 w 11560676"/>
              <a:gd name="connsiteY2" fmla="*/ 4735108 h 4871695"/>
              <a:gd name="connsiteX3" fmla="*/ 6842224 w 11560676"/>
              <a:gd name="connsiteY3" fmla="*/ 4770864 h 4871695"/>
              <a:gd name="connsiteX4" fmla="*/ 4751066 w 11560676"/>
              <a:gd name="connsiteY4" fmla="*/ 4871695 h 4871695"/>
              <a:gd name="connsiteX5" fmla="*/ 252570 w 11560676"/>
              <a:gd name="connsiteY5" fmla="*/ 4382286 h 4871695"/>
              <a:gd name="connsiteX6" fmla="*/ 0 w 11560676"/>
              <a:gd name="connsiteY6" fmla="*/ 4320413 h 4871695"/>
              <a:gd name="connsiteX7" fmla="*/ 20763 w 11560676"/>
              <a:gd name="connsiteY7" fmla="*/ 4323062 h 4871695"/>
              <a:gd name="connsiteX8" fmla="*/ 5402936 w 11560676"/>
              <a:gd name="connsiteY8" fmla="*/ 3574296 h 4871695"/>
              <a:gd name="connsiteX9" fmla="*/ 10556040 w 11560676"/>
              <a:gd name="connsiteY9" fmla="*/ 71557 h 4871695"/>
            </a:gdLst>
            <a:ahLst/>
            <a:cxnLst/>
            <a:rect l="l" t="t" r="r" b="b"/>
            <a:pathLst>
              <a:path w="11560676" h="4871695">
                <a:moveTo>
                  <a:pt x="10609946" y="0"/>
                </a:moveTo>
                <a:lnTo>
                  <a:pt x="11560676" y="3562238"/>
                </a:lnTo>
                <a:lnTo>
                  <a:pt x="7166115" y="4735108"/>
                </a:lnTo>
                <a:lnTo>
                  <a:pt x="6842224" y="4770864"/>
                </a:lnTo>
                <a:cubicBezTo>
                  <a:pt x="6166761" y="4836976"/>
                  <a:pt x="5467390" y="4871695"/>
                  <a:pt x="4751066" y="4871695"/>
                </a:cubicBezTo>
                <a:cubicBezTo>
                  <a:pt x="3139335" y="4871695"/>
                  <a:pt x="1613433" y="4695929"/>
                  <a:pt x="252570" y="4382286"/>
                </a:cubicBezTo>
                <a:lnTo>
                  <a:pt x="0" y="4320413"/>
                </a:lnTo>
                <a:lnTo>
                  <a:pt x="20763" y="4323062"/>
                </a:lnTo>
                <a:cubicBezTo>
                  <a:pt x="1619916" y="4495585"/>
                  <a:pt x="3505421" y="4263363"/>
                  <a:pt x="5402936" y="3574296"/>
                </a:cubicBezTo>
                <a:cubicBezTo>
                  <a:pt x="7635059" y="2763719"/>
                  <a:pt x="9448790" y="1478941"/>
                  <a:pt x="10556040" y="71557"/>
                </a:cubicBezTo>
                <a:close/>
              </a:path>
            </a:pathLst>
          </a:custGeom>
          <a:gradFill>
            <a:gsLst>
              <a:gs pos="0">
                <a:schemeClr val="accent1">
                  <a:lumMod val="60000"/>
                  <a:lumOff val="40000"/>
                </a:schemeClr>
              </a:gs>
              <a:gs pos="100000">
                <a:schemeClr val="accent1">
                  <a:alpha val="0"/>
                </a:schemeClr>
              </a:gs>
            </a:gsLst>
            <a:lin ang="0" scaled="0"/>
          </a:gradFill>
          <a:ln w="12700" cap="flat">
            <a:noFill/>
            <a:miter/>
          </a:ln>
          <a:effectLst/>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rot="18693337" flipV="1">
            <a:off x="8338241" y="4856057"/>
            <a:ext cx="4288597" cy="2179346"/>
          </a:xfrm>
          <a:custGeom>
            <a:avLst/>
            <a:gdLst>
              <a:gd name="connsiteX0" fmla="*/ 4288597 w 4288597"/>
              <a:gd name="connsiteY0" fmla="*/ 709524 h 2179346"/>
              <a:gd name="connsiteX1" fmla="*/ 4102852 w 4288597"/>
              <a:gd name="connsiteY1" fmla="*/ 834407 h 2179346"/>
              <a:gd name="connsiteX2" fmla="*/ 269444 w 4288597"/>
              <a:gd name="connsiteY2" fmla="*/ 2171423 h 2179346"/>
              <a:gd name="connsiteX3" fmla="*/ 0 w 4288597"/>
              <a:gd name="connsiteY3" fmla="*/ 2179346 h 2179346"/>
              <a:gd name="connsiteX4" fmla="*/ 367314 w 4288597"/>
              <a:gd name="connsiteY4" fmla="*/ 2062703 h 2179346"/>
              <a:gd name="connsiteX5" fmla="*/ 3320640 w 4288597"/>
              <a:gd name="connsiteY5" fmla="*/ 173305 h 2179346"/>
              <a:gd name="connsiteX6" fmla="*/ 3488192 w 4288597"/>
              <a:gd name="connsiteY6" fmla="*/ 0 h 2179346"/>
            </a:gdLst>
            <a:ahLst/>
            <a:cxnLst/>
            <a:rect l="l" t="t" r="r" b="b"/>
            <a:pathLst>
              <a:path w="4288597" h="2179346">
                <a:moveTo>
                  <a:pt x="4288597" y="709524"/>
                </a:moveTo>
                <a:lnTo>
                  <a:pt x="4102852" y="834407"/>
                </a:lnTo>
                <a:cubicBezTo>
                  <a:pt x="2960134" y="1576109"/>
                  <a:pt x="1715256" y="2086204"/>
                  <a:pt x="269444" y="2171423"/>
                </a:cubicBezTo>
                <a:lnTo>
                  <a:pt x="0" y="2179346"/>
                </a:lnTo>
                <a:lnTo>
                  <a:pt x="367314" y="2062703"/>
                </a:lnTo>
                <a:cubicBezTo>
                  <a:pt x="1468892" y="1678349"/>
                  <a:pt x="2471306" y="1026176"/>
                  <a:pt x="3320640" y="173305"/>
                </a:cubicBezTo>
                <a:lnTo>
                  <a:pt x="3488192" y="0"/>
                </a:lnTo>
                <a:close/>
              </a:path>
            </a:pathLst>
          </a:custGeom>
          <a:gradFill>
            <a:gsLst>
              <a:gs pos="0">
                <a:schemeClr val="accent1">
                  <a:alpha val="0"/>
                </a:schemeClr>
              </a:gs>
              <a:gs pos="100000">
                <a:schemeClr val="accent1">
                  <a:lumMod val="60000"/>
                  <a:lumOff val="40000"/>
                </a:schemeClr>
              </a:gs>
            </a:gsLst>
            <a:lin ang="0" scaled="0"/>
          </a:gradFill>
          <a:ln w="12700" cap="flat">
            <a:noFill/>
            <a:miter/>
          </a:ln>
          <a:effectLst/>
        </p:spPr>
        <p:txBody>
          <a:bodyPr vert="horz" wrap="square" lIns="91440" tIns="45720" rIns="91440" bIns="45720" rtlCol="0" anchor="ctr"/>
          <a:lstStyle/>
          <a:p>
            <a:pPr algn="ctr">
              <a:lnSpc>
                <a:spcPct val="110000"/>
              </a:lnSpc>
            </a:pPr>
            <a:endParaRPr kumimoji="1" lang="zh-CN" altLang="en-US"/>
          </a:p>
        </p:txBody>
      </p:sp>
      <p:grpSp>
        <p:nvGrpSpPr>
          <p:cNvPr id="6" name="组合 5"/>
          <p:cNvGrpSpPr/>
          <p:nvPr/>
        </p:nvGrpSpPr>
        <p:grpSpPr>
          <a:xfrm>
            <a:off x="1029895" y="-352425"/>
            <a:ext cx="6141411" cy="5369593"/>
            <a:chOff x="1029895" y="-352425"/>
            <a:chExt cx="6141411" cy="5369593"/>
          </a:xfrm>
        </p:grpSpPr>
        <p:sp>
          <p:nvSpPr>
            <p:cNvPr id="7" name="标题 1"/>
            <p:cNvSpPr txBox="1"/>
            <p:nvPr/>
          </p:nvSpPr>
          <p:spPr>
            <a:xfrm>
              <a:off x="1029895" y="21727"/>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8" name="标题 1"/>
            <p:cNvSpPr txBox="1"/>
            <p:nvPr/>
          </p:nvSpPr>
          <p:spPr>
            <a:xfrm>
              <a:off x="1235558" y="-25042"/>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9" name="标题 1"/>
            <p:cNvSpPr txBox="1"/>
            <p:nvPr/>
          </p:nvSpPr>
          <p:spPr>
            <a:xfrm>
              <a:off x="1441221" y="-71811"/>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10" name="标题 1"/>
            <p:cNvSpPr txBox="1"/>
            <p:nvPr/>
          </p:nvSpPr>
          <p:spPr>
            <a:xfrm>
              <a:off x="1646884" y="-118580"/>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11" name="标题 1"/>
            <p:cNvSpPr txBox="1"/>
            <p:nvPr/>
          </p:nvSpPr>
          <p:spPr>
            <a:xfrm>
              <a:off x="1852547" y="-165349"/>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12" name="标题 1"/>
            <p:cNvSpPr txBox="1"/>
            <p:nvPr/>
          </p:nvSpPr>
          <p:spPr>
            <a:xfrm>
              <a:off x="2058211" y="-212118"/>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13" name="标题 1"/>
            <p:cNvSpPr txBox="1"/>
            <p:nvPr/>
          </p:nvSpPr>
          <p:spPr>
            <a:xfrm>
              <a:off x="2263874" y="-258887"/>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14" name="标题 1"/>
            <p:cNvSpPr txBox="1"/>
            <p:nvPr/>
          </p:nvSpPr>
          <p:spPr>
            <a:xfrm>
              <a:off x="2469537" y="-305656"/>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sp>
          <p:nvSpPr>
            <p:cNvPr id="15" name="标题 1"/>
            <p:cNvSpPr txBox="1"/>
            <p:nvPr/>
          </p:nvSpPr>
          <p:spPr>
            <a:xfrm>
              <a:off x="2675200" y="-352425"/>
              <a:ext cx="4496106" cy="4995441"/>
            </a:xfrm>
            <a:custGeom>
              <a:avLst/>
              <a:gdLst>
                <a:gd name="connsiteX0" fmla="*/ 3781425 w 3781425"/>
                <a:gd name="connsiteY0" fmla="*/ 0 h 4705350"/>
                <a:gd name="connsiteX1" fmla="*/ 2609850 w 3781425"/>
                <a:gd name="connsiteY1" fmla="*/ 2771775 h 4705350"/>
                <a:gd name="connsiteX2" fmla="*/ 0 w 3781425"/>
                <a:gd name="connsiteY2" fmla="*/ 4705350 h 4705350"/>
              </a:gdLst>
              <a:ahLst/>
              <a:cxnLst/>
              <a:rect l="l" t="t" r="r" b="b"/>
              <a:pathLst>
                <a:path w="3781425" h="4705350">
                  <a:moveTo>
                    <a:pt x="3781425" y="0"/>
                  </a:moveTo>
                  <a:cubicBezTo>
                    <a:pt x="3501231" y="993775"/>
                    <a:pt x="3240087" y="1987550"/>
                    <a:pt x="2609850" y="2771775"/>
                  </a:cubicBezTo>
                  <a:cubicBezTo>
                    <a:pt x="1979613" y="3556000"/>
                    <a:pt x="970756" y="4149725"/>
                    <a:pt x="0" y="4705350"/>
                  </a:cubicBezTo>
                </a:path>
              </a:pathLst>
            </a:custGeom>
            <a:noFill/>
            <a:ln w="9525" cap="flat">
              <a:gradFill>
                <a:gsLst>
                  <a:gs pos="0">
                    <a:schemeClr val="accent3"/>
                  </a:gs>
                  <a:gs pos="100000">
                    <a:schemeClr val="accent3">
                      <a:alpha val="0"/>
                    </a:schemeClr>
                  </a:gs>
                </a:gsLst>
                <a:lin ang="5400000" scaled="0"/>
              </a:gradFill>
              <a:miter/>
            </a:ln>
            <a:effectLst/>
          </p:spPr>
          <p:txBody>
            <a:bodyPr vert="horz" wrap="square" lIns="91440" tIns="45720" rIns="91440" bIns="45720" rtlCol="0" anchor="ctr"/>
            <a:lstStyle/>
            <a:p>
              <a:pPr algn="ctr">
                <a:lnSpc>
                  <a:spcPct val="110000"/>
                </a:lnSpc>
              </a:pPr>
              <a:endParaRPr kumimoji="1" lang="zh-CN" altLang="en-US"/>
            </a:p>
          </p:txBody>
        </p:sp>
      </p:grpSp>
      <p:sp>
        <p:nvSpPr>
          <p:cNvPr id="16" name="标题 1"/>
          <p:cNvSpPr txBox="1"/>
          <p:nvPr/>
        </p:nvSpPr>
        <p:spPr>
          <a:xfrm>
            <a:off x="5005035" y="1382946"/>
            <a:ext cx="2892457" cy="1015663"/>
          </a:xfrm>
          <a:prstGeom prst="rect">
            <a:avLst/>
          </a:prstGeom>
          <a:noFill/>
          <a:ln cap="sq">
            <a:noFill/>
          </a:ln>
        </p:spPr>
        <p:txBody>
          <a:bodyPr vert="horz" wrap="square" lIns="0" tIns="0" rIns="0" bIns="0" rtlCol="0" anchor="b"/>
          <a:lstStyle/>
          <a:p>
            <a:pPr algn="l">
              <a:lnSpc>
                <a:spcPct val="110000"/>
              </a:lnSpc>
            </a:pPr>
            <a:r>
              <a:rPr kumimoji="1" lang="en-US" altLang="zh-CN" sz="6600">
                <a:ln w="12700">
                  <a:noFill/>
                </a:ln>
                <a:solidFill>
                  <a:srgbClr val="6AEFA9">
                    <a:alpha val="100000"/>
                  </a:srgbClr>
                </a:solidFill>
                <a:latin typeface="OPPOSans H" panose="00020600040101010101" charset="-122"/>
                <a:ea typeface="OPPOSans H" panose="00020600040101010101" charset="-122"/>
                <a:cs typeface="OPPOSans H" panose="00020600040101010101" charset="-122"/>
              </a:rPr>
              <a:t>PART</a:t>
            </a:r>
            <a:endParaRPr kumimoji="1" lang="zh-CN" altLang="en-US"/>
          </a:p>
        </p:txBody>
      </p:sp>
      <p:sp>
        <p:nvSpPr>
          <p:cNvPr id="17" name="标题 1"/>
          <p:cNvSpPr txBox="1"/>
          <p:nvPr/>
        </p:nvSpPr>
        <p:spPr>
          <a:xfrm>
            <a:off x="5005036" y="2474810"/>
            <a:ext cx="5540080" cy="2624390"/>
          </a:xfrm>
          <a:prstGeom prst="rect">
            <a:avLst/>
          </a:prstGeom>
          <a:noFill/>
          <a:ln cap="sq">
            <a:noFill/>
          </a:ln>
        </p:spPr>
        <p:txBody>
          <a:bodyPr vert="horz" wrap="square" lIns="0" tIns="0" rIns="0" bIns="0" rtlCol="0" anchor="t"/>
          <a:lstStyle/>
          <a:p>
            <a:pPr algn="l">
              <a:lnSpc>
                <a:spcPct val="130000"/>
              </a:lnSpc>
            </a:pPr>
            <a:r>
              <a:rPr kumimoji="1" lang="en-US" altLang="zh-CN" sz="3600">
                <a:ln w="12700">
                  <a:noFill/>
                </a:ln>
                <a:solidFill>
                  <a:srgbClr val="FFFFFF">
                    <a:alpha val="100000"/>
                  </a:srgbClr>
                </a:solidFill>
                <a:latin typeface="OPPOSans H" panose="00020600040101010101" charset="-122"/>
                <a:ea typeface="OPPOSans H" panose="00020600040101010101" charset="-122"/>
                <a:cs typeface="OPPOSans H" panose="00020600040101010101" charset="-122"/>
              </a:rPr>
              <a:t>MQTT协议模拟与实现</a:t>
            </a:r>
            <a:endParaRPr kumimoji="1" lang="zh-CN" altLang="en-US"/>
          </a:p>
        </p:txBody>
      </p:sp>
      <p:sp>
        <p:nvSpPr>
          <p:cNvPr id="18" name="标题 1"/>
          <p:cNvSpPr txBox="1"/>
          <p:nvPr/>
        </p:nvSpPr>
        <p:spPr>
          <a:xfrm>
            <a:off x="7660671" y="21728"/>
            <a:ext cx="2061792" cy="2376882"/>
          </a:xfrm>
          <a:prstGeom prst="rect">
            <a:avLst/>
          </a:prstGeom>
          <a:noFill/>
          <a:ln cap="sq">
            <a:noFill/>
          </a:ln>
        </p:spPr>
        <p:txBody>
          <a:bodyPr vert="horz" wrap="square" lIns="0" tIns="0" rIns="0" bIns="0" rtlCol="0" anchor="b"/>
          <a:lstStyle/>
          <a:p>
            <a:pPr algn="l">
              <a:lnSpc>
                <a:spcPct val="110000"/>
              </a:lnSpc>
            </a:pPr>
            <a:r>
              <a:rPr kumimoji="1" lang="en-US" altLang="zh-CN" sz="6600">
                <a:ln w="12700">
                  <a:noFill/>
                </a:ln>
                <a:solidFill>
                  <a:srgbClr val="6AEFA9">
                    <a:alpha val="100000"/>
                  </a:srgbClr>
                </a:solidFill>
                <a:latin typeface="OPPOSans H" panose="00020600040101010101" charset="-122"/>
                <a:ea typeface="OPPOSans H" panose="00020600040101010101" charset="-122"/>
                <a:cs typeface="OPPOSans H" panose="00020600040101010101" charset="-122"/>
              </a:rPr>
              <a:t>04</a:t>
            </a:r>
            <a:endParaRPr kumimoji="1" lang="zh-CN" altLang="en-US"/>
          </a:p>
        </p:txBody>
      </p:sp>
    </p:spTree>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A66AC"/>
      </a:dk2>
      <a:lt2>
        <a:srgbClr val="E0EBF6"/>
      </a:lt2>
      <a:accent1>
        <a:srgbClr val="17D371"/>
      </a:accent1>
      <a:accent2>
        <a:srgbClr val="008A5C"/>
      </a:accent2>
      <a:accent3>
        <a:srgbClr val="068552"/>
      </a:accent3>
      <a:accent4>
        <a:srgbClr val="25AE9E"/>
      </a:accent4>
      <a:accent5>
        <a:srgbClr val="FC9783"/>
      </a:accent5>
      <a:accent6>
        <a:srgbClr val="FB7598"/>
      </a:accent6>
      <a:hlink>
        <a:srgbClr val="000000"/>
      </a:hlink>
      <a:folHlink>
        <a:srgbClr val="0000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1305</Words>
  <Application>WPS 演示</Application>
  <PresentationFormat/>
  <Paragraphs>166</Paragraphs>
  <Slides>13</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13</vt:i4>
      </vt:variant>
    </vt:vector>
  </HeadingPairs>
  <TitlesOfParts>
    <vt:vector size="27" baseType="lpstr">
      <vt:lpstr>Arial</vt:lpstr>
      <vt:lpstr>宋体</vt:lpstr>
      <vt:lpstr>Wingdings</vt:lpstr>
      <vt:lpstr>OPPOSans H</vt:lpstr>
      <vt:lpstr>OPPOSans R</vt:lpstr>
      <vt:lpstr>OPPOSans B</vt:lpstr>
      <vt:lpstr>Source Han Sans</vt:lpstr>
      <vt:lpstr>Source Han Sans CN Bold</vt:lpstr>
      <vt:lpstr>OPPOSans L</vt:lpstr>
      <vt:lpstr>等线</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Smartisan</cp:lastModifiedBy>
  <cp:revision>1</cp:revision>
  <dcterms:created xsi:type="dcterms:W3CDTF">2024-12-19T05:10:22Z</dcterms:created>
  <dcterms:modified xsi:type="dcterms:W3CDTF">2024-12-19T05:10:22Z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5BD4F17377D9419D8A0F3E5221148FDC_12</vt:lpwstr>
  </property>
  <property fmtid="{D5CDD505-2E9C-101B-9397-08002B2CF9AE}" pid="3" name="KSOProductBuildVer">
    <vt:lpwstr>2052-12.1.0.19302</vt:lpwstr>
  </property>
</Properties>
</file>