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E03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73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772400" cy="1470025"/>
          </a:xfrm>
        </p:spPr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微博垃圾信息过滤系统的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/>
            </a:r>
            <a:b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设计与实现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81400"/>
            <a:ext cx="6400800" cy="914400"/>
          </a:xfrm>
        </p:spPr>
        <p:txBody>
          <a:bodyPr>
            <a:noAutofit/>
          </a:bodyPr>
          <a:lstStyle/>
          <a:p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Design and Implementation of </a:t>
            </a:r>
          </a:p>
          <a:p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Weibo Spam Filtering System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" name="Picture 18" descr="C:\Documents and Settings\Administrator\桌面\logo_smal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93663"/>
            <a:ext cx="3124200" cy="820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19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solidFill>
            <a:srgbClr val="0E03E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7162800" y="5410200"/>
            <a:ext cx="1752600" cy="10668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4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姓</a:t>
            </a:r>
            <a:r>
              <a:rPr lang="zh-CN" altLang="en-US" sz="14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名：于俊超 </a:t>
            </a:r>
            <a:endParaRPr lang="en-US" altLang="zh-CN" sz="1400" b="1" dirty="0" smtClean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l"/>
            <a:r>
              <a:rPr lang="zh-CN" altLang="en-US" sz="14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学号：</a:t>
            </a:r>
            <a:r>
              <a:rPr lang="en-US" altLang="zh-CN" sz="14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GS11211B8</a:t>
            </a:r>
          </a:p>
          <a:p>
            <a:pPr algn="l"/>
            <a:r>
              <a:rPr lang="zh-CN" altLang="en-US" sz="14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导师：谭火彬</a:t>
            </a:r>
            <a:endParaRPr lang="en-US" altLang="zh-CN" sz="1400" b="1" dirty="0" smtClean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l"/>
            <a:r>
              <a:rPr lang="zh-CN" altLang="en-US" sz="14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方</a:t>
            </a:r>
            <a:r>
              <a:rPr lang="zh-CN" altLang="en-US" sz="14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向：移动云计算</a:t>
            </a:r>
            <a:endParaRPr lang="zh-CN" altLang="en-US" sz="1400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" name="Rectangle 14"/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228600" y="60960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>
                <a:solidFill>
                  <a:schemeClr val="bg2"/>
                </a:solidFill>
              </a:defRPr>
            </a:lvl1pPr>
          </a:lstStyle>
          <a:p>
            <a:r>
              <a:rPr lang="en-US" altLang="zh-CN" dirty="0" smtClean="0">
                <a:solidFill>
                  <a:schemeClr val="tx1"/>
                </a:solidFill>
              </a:rPr>
              <a:t>2013.12.14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3844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66800"/>
            <a:ext cx="8229600" cy="914400"/>
          </a:xfrm>
        </p:spPr>
        <p:txBody>
          <a:bodyPr>
            <a:normAutofit/>
          </a:bodyPr>
          <a:lstStyle/>
          <a:p>
            <a:pPr algn="l"/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运行效果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9800"/>
            <a:ext cx="8229600" cy="3916363"/>
          </a:xfrm>
        </p:spPr>
        <p:txBody>
          <a:bodyPr/>
          <a:lstStyle/>
          <a:p>
            <a:r>
              <a:rPr lang="zh-CN" altLang="zh-CN" dirty="0"/>
              <a:t>详细设计与实现：这部分可以根据情况选择</a:t>
            </a:r>
            <a:r>
              <a:rPr lang="en-US" altLang="zh-CN" dirty="0"/>
              <a:t>1~2</a:t>
            </a:r>
            <a:r>
              <a:rPr lang="zh-CN" altLang="zh-CN" dirty="0"/>
              <a:t>个简要介绍，如果前面总体设计和关键问题部分已经讲得差不多的话，这部分甚至不介绍。</a:t>
            </a:r>
          </a:p>
        </p:txBody>
      </p:sp>
      <p:sp>
        <p:nvSpPr>
          <p:cNvPr id="4" name="Rectangle 19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solidFill>
            <a:srgbClr val="0E03E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5" name="Picture 18" descr="C:\Documents and Settings\Administrator\桌面\logo_smal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93663"/>
            <a:ext cx="3124200" cy="820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31103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66800"/>
            <a:ext cx="8229600" cy="914400"/>
          </a:xfrm>
        </p:spPr>
        <p:txBody>
          <a:bodyPr>
            <a:normAutofit/>
          </a:bodyPr>
          <a:lstStyle/>
          <a:p>
            <a:pPr algn="l"/>
            <a:r>
              <a:rPr lang="zh-CN" altLang="en-US" sz="3200" smtClean="0">
                <a:latin typeface="黑体" panose="02010609060101010101" pitchFamily="49" charset="-122"/>
                <a:ea typeface="黑体" panose="02010609060101010101" pitchFamily="49" charset="-122"/>
              </a:rPr>
              <a:t>总结</a:t>
            </a:r>
            <a:endParaRPr lang="zh-CN" altLang="en-US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9800"/>
            <a:ext cx="8229600" cy="3916363"/>
          </a:xfrm>
        </p:spPr>
        <p:txBody>
          <a:bodyPr/>
          <a:lstStyle/>
          <a:p>
            <a:r>
              <a:rPr lang="zh-CN" altLang="zh-CN" dirty="0"/>
              <a:t>总结：</a:t>
            </a:r>
            <a:r>
              <a:rPr lang="en-US" altLang="zh-CN" dirty="0"/>
              <a:t>1</a:t>
            </a:r>
            <a:r>
              <a:rPr lang="zh-CN" altLang="zh-CN" dirty="0"/>
              <a:t>页总结个人工作情况，这部分一定要明确地说明个人的角色和所完成的工作。</a:t>
            </a:r>
          </a:p>
        </p:txBody>
      </p:sp>
      <p:sp>
        <p:nvSpPr>
          <p:cNvPr id="4" name="Rectangle 19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solidFill>
            <a:srgbClr val="0E03E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5" name="Picture 18" descr="C:\Documents and Settings\Administrator\桌面\logo_smal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93663"/>
            <a:ext cx="3124200" cy="820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5307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66800"/>
            <a:ext cx="8229600" cy="914400"/>
          </a:xfrm>
        </p:spPr>
        <p:txBody>
          <a:bodyPr>
            <a:normAutofit/>
          </a:bodyPr>
          <a:lstStyle/>
          <a:p>
            <a:pPr algn="l"/>
            <a:r>
              <a:rPr lang="zh-CN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课</a:t>
            </a:r>
            <a:r>
              <a:rPr lang="zh-CN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题来</a:t>
            </a:r>
            <a:r>
              <a:rPr lang="zh-CN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源</a:t>
            </a:r>
            <a:endParaRPr lang="zh-CN" altLang="en-US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9800"/>
            <a:ext cx="8229600" cy="3916363"/>
          </a:xfrm>
        </p:spPr>
        <p:txBody>
          <a:bodyPr/>
          <a:lstStyle/>
          <a:p>
            <a:r>
              <a:rPr lang="zh-CN" altLang="zh-CN" dirty="0"/>
              <a:t>课题来源：清楚地交代课题的实际背景，具体的企业背景</a:t>
            </a:r>
            <a:endParaRPr lang="zh-CN" altLang="en-US" dirty="0"/>
          </a:p>
        </p:txBody>
      </p:sp>
      <p:sp>
        <p:nvSpPr>
          <p:cNvPr id="4" name="Rectangle 19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solidFill>
            <a:srgbClr val="0E03E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5" name="Picture 18" descr="C:\Documents and Settings\Administrator\桌面\logo_smal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93663"/>
            <a:ext cx="3124200" cy="820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0637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66800"/>
            <a:ext cx="8229600" cy="914400"/>
          </a:xfrm>
        </p:spPr>
        <p:txBody>
          <a:bodyPr>
            <a:normAutofit/>
          </a:bodyPr>
          <a:lstStyle/>
          <a:p>
            <a:pPr algn="l"/>
            <a:r>
              <a:rPr lang="zh-CN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研究目标和内容</a:t>
            </a:r>
            <a:endParaRPr lang="zh-CN" altLang="en-US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9800"/>
            <a:ext cx="8229600" cy="3916363"/>
          </a:xfrm>
        </p:spPr>
        <p:txBody>
          <a:bodyPr/>
          <a:lstStyle/>
          <a:p>
            <a:r>
              <a:rPr lang="zh-CN" altLang="zh-CN" dirty="0"/>
              <a:t>研究目标和内容：</a:t>
            </a:r>
            <a:r>
              <a:rPr lang="en-US" altLang="zh-CN" dirty="0"/>
              <a:t>1~2</a:t>
            </a:r>
            <a:r>
              <a:rPr lang="zh-CN" altLang="zh-CN" dirty="0"/>
              <a:t>页</a:t>
            </a:r>
            <a:r>
              <a:rPr lang="en-US" altLang="zh-CN" dirty="0"/>
              <a:t>PPT</a:t>
            </a:r>
            <a:r>
              <a:rPr lang="zh-CN" altLang="zh-CN" dirty="0"/>
              <a:t>，这里说的内容一定要在后面体现出来。其他有关国内外现状如果没什么特殊的就可以不讲。（对于研究类论文，可以增加一些</a:t>
            </a:r>
            <a:r>
              <a:rPr lang="en-US" altLang="zh-CN" dirty="0"/>
              <a:t>PPT</a:t>
            </a:r>
            <a:r>
              <a:rPr lang="zh-CN" altLang="zh-CN" dirty="0"/>
              <a:t>对国内外现状单独进行分析）</a:t>
            </a:r>
            <a:endParaRPr lang="zh-CN" altLang="en-US" dirty="0"/>
          </a:p>
        </p:txBody>
      </p:sp>
      <p:sp>
        <p:nvSpPr>
          <p:cNvPr id="4" name="Rectangle 19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solidFill>
            <a:srgbClr val="0E03E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5" name="Picture 18" descr="C:\Documents and Settings\Administrator\桌面\logo_smal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93663"/>
            <a:ext cx="3124200" cy="820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8208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66800"/>
            <a:ext cx="8229600" cy="914400"/>
          </a:xfrm>
        </p:spPr>
        <p:txBody>
          <a:bodyPr>
            <a:normAutofit/>
          </a:bodyPr>
          <a:lstStyle/>
          <a:p>
            <a:pPr algn="l"/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可选</a:t>
            </a:r>
            <a:r>
              <a:rPr lang="zh-CN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内容</a:t>
            </a:r>
            <a:endParaRPr lang="zh-CN" altLang="en-US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9800"/>
            <a:ext cx="8229600" cy="3916363"/>
          </a:xfrm>
        </p:spPr>
        <p:txBody>
          <a:bodyPr/>
          <a:lstStyle/>
          <a:p>
            <a:r>
              <a:rPr lang="zh-CN" altLang="zh-CN" dirty="0"/>
              <a:t>可选内容：如果论文涉及到一些特定的、比较新的技术，可以在这里加几个</a:t>
            </a:r>
            <a:r>
              <a:rPr lang="en-US" altLang="zh-CN" dirty="0"/>
              <a:t>PPT</a:t>
            </a:r>
            <a:r>
              <a:rPr lang="zh-CN" altLang="zh-CN" dirty="0"/>
              <a:t>进行简单的说明。</a:t>
            </a:r>
            <a:endParaRPr lang="zh-CN" altLang="en-US" dirty="0"/>
          </a:p>
        </p:txBody>
      </p:sp>
      <p:sp>
        <p:nvSpPr>
          <p:cNvPr id="4" name="Rectangle 19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solidFill>
            <a:srgbClr val="0E03E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5" name="Picture 18" descr="C:\Documents and Settings\Administrator\桌面\logo_smal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93663"/>
            <a:ext cx="3124200" cy="820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8911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66800"/>
            <a:ext cx="8229600" cy="914400"/>
          </a:xfrm>
        </p:spPr>
        <p:txBody>
          <a:bodyPr>
            <a:normAutofit/>
          </a:bodyPr>
          <a:lstStyle/>
          <a:p>
            <a:pPr algn="l"/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需求分析</a:t>
            </a:r>
            <a:endParaRPr lang="zh-CN" altLang="en-US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9800"/>
            <a:ext cx="8229600" cy="3916363"/>
          </a:xfrm>
        </p:spPr>
        <p:txBody>
          <a:bodyPr/>
          <a:lstStyle/>
          <a:p>
            <a:r>
              <a:rPr lang="zh-CN" altLang="zh-CN" dirty="0"/>
              <a:t>需求分析：由上一部分研究目标和内容引出目标系统的需求（根据实际情况，</a:t>
            </a:r>
            <a:r>
              <a:rPr lang="en-US" altLang="zh-CN" dirty="0"/>
              <a:t>1~3</a:t>
            </a:r>
            <a:r>
              <a:rPr lang="zh-CN" altLang="zh-CN" dirty="0"/>
              <a:t>页左右）。</a:t>
            </a:r>
            <a:endParaRPr lang="zh-CN" altLang="en-US" dirty="0"/>
          </a:p>
        </p:txBody>
      </p:sp>
      <p:sp>
        <p:nvSpPr>
          <p:cNvPr id="4" name="Rectangle 19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solidFill>
            <a:srgbClr val="0E03E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5" name="Picture 18" descr="C:\Documents and Settings\Administrator\桌面\logo_smal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93663"/>
            <a:ext cx="3124200" cy="820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8046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66800"/>
            <a:ext cx="8229600" cy="914400"/>
          </a:xfrm>
        </p:spPr>
        <p:txBody>
          <a:bodyPr>
            <a:normAutofit/>
          </a:bodyPr>
          <a:lstStyle/>
          <a:p>
            <a:pPr algn="l"/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总体设计</a:t>
            </a:r>
            <a:endParaRPr lang="zh-CN" altLang="en-US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9800"/>
            <a:ext cx="8229600" cy="3916363"/>
          </a:xfrm>
        </p:spPr>
        <p:txBody>
          <a:bodyPr/>
          <a:lstStyle/>
          <a:p>
            <a:r>
              <a:rPr lang="zh-CN" altLang="zh-CN" dirty="0"/>
              <a:t>总体设计：这部分一般给出软件的体系结构图，如果需要在此处对体系结构中的一些核心部分进行介绍的话，可以添加适当的动画</a:t>
            </a:r>
            <a:r>
              <a:rPr lang="zh-CN" altLang="zh-CN" dirty="0" smtClean="0"/>
              <a:t>。</a:t>
            </a:r>
            <a:endParaRPr lang="zh-CN" altLang="en-US" dirty="0"/>
          </a:p>
        </p:txBody>
      </p:sp>
      <p:sp>
        <p:nvSpPr>
          <p:cNvPr id="4" name="Rectangle 19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solidFill>
            <a:srgbClr val="0E03E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5" name="Picture 18" descr="C:\Documents and Settings\Administrator\桌面\logo_smal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93663"/>
            <a:ext cx="3124200" cy="820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8046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66800"/>
            <a:ext cx="8229600" cy="914400"/>
          </a:xfrm>
        </p:spPr>
        <p:txBody>
          <a:bodyPr>
            <a:normAutofit/>
          </a:bodyPr>
          <a:lstStyle/>
          <a:p>
            <a:pPr algn="l"/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关键问题及解决方案</a:t>
            </a:r>
            <a:endParaRPr lang="zh-CN" altLang="en-US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9800"/>
            <a:ext cx="8229600" cy="3916363"/>
          </a:xfrm>
        </p:spPr>
        <p:txBody>
          <a:bodyPr/>
          <a:lstStyle/>
          <a:p>
            <a:r>
              <a:rPr lang="zh-CN" altLang="zh-CN" dirty="0"/>
              <a:t>关键问题及解决方案：这部分应该围绕需求和总体设计，说明系统中几个核心问题的解决方案，没个问题分</a:t>
            </a:r>
            <a:r>
              <a:rPr lang="en-US" altLang="zh-CN" dirty="0"/>
              <a:t>1~3</a:t>
            </a:r>
            <a:r>
              <a:rPr lang="zh-CN" altLang="zh-CN" dirty="0"/>
              <a:t>个</a:t>
            </a:r>
            <a:r>
              <a:rPr lang="en-US" altLang="zh-CN" dirty="0"/>
              <a:t>PPT</a:t>
            </a:r>
            <a:r>
              <a:rPr lang="zh-CN" altLang="zh-CN" dirty="0"/>
              <a:t>介绍，要给出具体的方案，如果觉得此部分内容单独讲没什么内容的话，可以结合详细设计一起讲。</a:t>
            </a:r>
            <a:endParaRPr lang="zh-CN" altLang="en-US" dirty="0"/>
          </a:p>
        </p:txBody>
      </p:sp>
      <p:sp>
        <p:nvSpPr>
          <p:cNvPr id="4" name="Rectangle 19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solidFill>
            <a:srgbClr val="0E03E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5" name="Picture 18" descr="C:\Documents and Settings\Administrator\桌面\logo_smal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93663"/>
            <a:ext cx="3124200" cy="820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2082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66800"/>
            <a:ext cx="8229600" cy="914400"/>
          </a:xfrm>
        </p:spPr>
        <p:txBody>
          <a:bodyPr>
            <a:normAutofit/>
          </a:bodyPr>
          <a:lstStyle/>
          <a:p>
            <a:pPr algn="l"/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详细设计与实现</a:t>
            </a:r>
            <a:endParaRPr lang="zh-CN" altLang="en-US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9800"/>
            <a:ext cx="8229600" cy="3916363"/>
          </a:xfrm>
        </p:spPr>
        <p:txBody>
          <a:bodyPr/>
          <a:lstStyle/>
          <a:p>
            <a:r>
              <a:rPr lang="zh-CN" altLang="zh-CN" dirty="0"/>
              <a:t>详细设计与实现：这部分可以根据情况选择</a:t>
            </a:r>
            <a:r>
              <a:rPr lang="en-US" altLang="zh-CN" dirty="0"/>
              <a:t>1~2</a:t>
            </a:r>
            <a:r>
              <a:rPr lang="zh-CN" altLang="zh-CN" dirty="0"/>
              <a:t>个简要介绍，如果前面总体设计和关键问题部分已经讲得差不多的话，这部分甚至不介绍。</a:t>
            </a:r>
          </a:p>
        </p:txBody>
      </p:sp>
      <p:sp>
        <p:nvSpPr>
          <p:cNvPr id="4" name="Rectangle 19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solidFill>
            <a:srgbClr val="0E03E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5" name="Picture 18" descr="C:\Documents and Settings\Administrator\桌面\logo_smal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93663"/>
            <a:ext cx="3124200" cy="820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20824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66800"/>
            <a:ext cx="8229600" cy="914400"/>
          </a:xfrm>
        </p:spPr>
        <p:txBody>
          <a:bodyPr>
            <a:normAutofit/>
          </a:bodyPr>
          <a:lstStyle/>
          <a:p>
            <a:pPr algn="l"/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测试情况</a:t>
            </a:r>
            <a:endParaRPr lang="zh-CN" altLang="en-US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9800"/>
            <a:ext cx="8229600" cy="3916363"/>
          </a:xfrm>
        </p:spPr>
        <p:txBody>
          <a:bodyPr/>
          <a:lstStyle/>
          <a:p>
            <a:r>
              <a:rPr lang="zh-CN" altLang="zh-CN" dirty="0"/>
              <a:t>测试情况：</a:t>
            </a:r>
            <a:r>
              <a:rPr lang="en-US" altLang="zh-CN" dirty="0"/>
              <a:t>1~2</a:t>
            </a:r>
            <a:r>
              <a:rPr lang="zh-CN" altLang="zh-CN" dirty="0"/>
              <a:t>页说明测试情况和测试结论。</a:t>
            </a:r>
          </a:p>
        </p:txBody>
      </p:sp>
      <p:sp>
        <p:nvSpPr>
          <p:cNvPr id="4" name="Rectangle 19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solidFill>
            <a:srgbClr val="0E03E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5" name="Picture 18" descr="C:\Documents and Settings\Administrator\桌面\logo_smal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93663"/>
            <a:ext cx="3124200" cy="820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31103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608</Words>
  <Application>Microsoft Office PowerPoint</Application>
  <PresentationFormat>On-screen Show (4:3)</PresentationFormat>
  <Paragraphs>28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微博垃圾信息过滤系统的 设计与实现</vt:lpstr>
      <vt:lpstr>课题来源</vt:lpstr>
      <vt:lpstr>研究目标和内容</vt:lpstr>
      <vt:lpstr>可选内容</vt:lpstr>
      <vt:lpstr>需求分析</vt:lpstr>
      <vt:lpstr>总体设计</vt:lpstr>
      <vt:lpstr>关键问题及解决方案</vt:lpstr>
      <vt:lpstr>详细设计与实现</vt:lpstr>
      <vt:lpstr>测试情况</vt:lpstr>
      <vt:lpstr>运行效果</vt:lpstr>
      <vt:lpstr>总结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Junchao Yu (Person Consulting)</dc:creator>
  <cp:lastModifiedBy>Junchao Yu (Person Consulting)</cp:lastModifiedBy>
  <cp:revision>26</cp:revision>
  <dcterms:created xsi:type="dcterms:W3CDTF">2006-08-16T00:00:00Z</dcterms:created>
  <dcterms:modified xsi:type="dcterms:W3CDTF">2013-12-05T10:13:03Z</dcterms:modified>
</cp:coreProperties>
</file>