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3" r:id="rId2"/>
    <p:sldId id="264" r:id="rId3"/>
    <p:sldId id="261" r:id="rId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652" autoAdjust="0"/>
  </p:normalViewPr>
  <p:slideViewPr>
    <p:cSldViewPr snapToGrid="0">
      <p:cViewPr varScale="1">
        <p:scale>
          <a:sx n="115" d="100"/>
          <a:sy n="115" d="100"/>
        </p:scale>
        <p:origin x="71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02.11.2023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1EE7A55-1D41-490E-91EF-6B1065D2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084" y="3582896"/>
            <a:ext cx="5216215" cy="531903"/>
          </a:xfrm>
        </p:spPr>
        <p:txBody>
          <a:bodyPr>
            <a:normAutofit/>
          </a:bodyPr>
          <a:lstStyle/>
          <a:p>
            <a:r>
              <a:rPr lang="en-US" dirty="0"/>
              <a:t>Crosscutting Concepts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441A083-FC77-4905-9200-20D18E8DDF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084" y="4182295"/>
            <a:ext cx="5216215" cy="3595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3468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Crosscutting Concepts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DD6C5CE-1AB1-4568-8C80-C8B813C493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3349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i="1" dirty="0">
                <a:solidFill>
                  <a:srgbClr val="005A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Development concepts</a:t>
            </a:r>
          </a:p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Refactoring: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Periodically refactor the codebase to improve its maintainability, readability, and scalability</a:t>
            </a:r>
          </a:p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Modularization: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Break down the monolithic application into smaller, manageable modules (in a long term into microservices)</a:t>
            </a:r>
            <a:endParaRPr 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i="1" dirty="0">
                <a:solidFill>
                  <a:srgbClr val="005A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Architecture and design patterns</a:t>
            </a:r>
          </a:p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Monolithic </a:t>
            </a:r>
          </a:p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Layered Architecture: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Organize the monolithic application into distinct layers (e.g., presentation, business logic, data access) to separate concerns and improve maintainability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005A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Safety and security concepts</a:t>
            </a:r>
          </a:p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Access Control Lists (ACL):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implement access control lists to control and restrict user access to various parts of the monolithic application</a:t>
            </a:r>
          </a:p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Logging and Monitoring: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Implement comprehensive logging and monitoring to detect and respond to security incidents and operational issues within the monolithic system</a:t>
            </a:r>
          </a:p>
          <a:p>
            <a:endParaRPr lang="en-US" sz="1800" dirty="0"/>
          </a:p>
          <a:p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50FEBF-913D-94B4-2E03-82D2F3546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350" y="1"/>
            <a:ext cx="808650" cy="82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6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E05875D-37B9-12DD-6339-6D4ABE759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280780"/>
              </p:ext>
            </p:extLst>
          </p:nvPr>
        </p:nvGraphicFramePr>
        <p:xfrm>
          <a:off x="180002" y="939785"/>
          <a:ext cx="8775318" cy="300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5106">
                  <a:extLst>
                    <a:ext uri="{9D8B030D-6E8A-4147-A177-3AD203B41FA5}">
                      <a16:colId xmlns:a16="http://schemas.microsoft.com/office/drawing/2014/main" val="878654425"/>
                    </a:ext>
                  </a:extLst>
                </a:gridCol>
                <a:gridCol w="2925106">
                  <a:extLst>
                    <a:ext uri="{9D8B030D-6E8A-4147-A177-3AD203B41FA5}">
                      <a16:colId xmlns:a16="http://schemas.microsoft.com/office/drawing/2014/main" val="2853035927"/>
                    </a:ext>
                  </a:extLst>
                </a:gridCol>
                <a:gridCol w="2925106">
                  <a:extLst>
                    <a:ext uri="{9D8B030D-6E8A-4147-A177-3AD203B41FA5}">
                      <a16:colId xmlns:a16="http://schemas.microsoft.com/office/drawing/2014/main" val="1168178057"/>
                    </a:ext>
                  </a:extLst>
                </a:gridCol>
              </a:tblGrid>
              <a:tr h="52921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Consequences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723897"/>
                  </a:ext>
                </a:extLst>
              </a:tr>
              <a:tr h="913435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agile project aims to develop a customer portal for an e-commerce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Selection of Web Framework for a Customer Portal</a:t>
                      </a:r>
                      <a:endParaRPr lang="en-US" sz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selected web framework may limit some design options, potentially impacting the user interface aesthetics.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752836"/>
                  </a:ext>
                </a:extLst>
              </a:tr>
              <a:tr h="65245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platform will need to handle a large number of user profiles with various attributes.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Storage Solution for User Profiles</a:t>
                      </a:r>
                      <a:endParaRPr lang="en-US" sz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flexibility of the chosen database result in faster development and better scalability.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577803"/>
                  </a:ext>
                </a:extLst>
              </a:tr>
              <a:tr h="913435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project team includes mobile app developers with experience in different authentication methods.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 Authentication Mechanism for a Mobile App</a:t>
                      </a:r>
                      <a:endParaRPr lang="en-US" sz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chosen authentication mechanism aligns with industry standards, making it easier to integrate with third-party services and platforms for future expansion.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43576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5CA1760-0386-4C70-A623-DB94B8514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350" y="1"/>
            <a:ext cx="808650" cy="82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FHTW_PowerPoint</Template>
  <TotalTime>77</TotalTime>
  <Words>255</Words>
  <Application>Microsoft Office PowerPoint</Application>
  <PresentationFormat>On-screen Show (16:9)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Symbol</vt:lpstr>
      <vt:lpstr>Office</vt:lpstr>
      <vt:lpstr>Crosscutting Concepts</vt:lpstr>
      <vt:lpstr>Crosscutting Concepts</vt:lpstr>
      <vt:lpstr>Decisions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Marvin Kosmider</dc:creator>
  <cp:lastModifiedBy>omar sidi mammar</cp:lastModifiedBy>
  <cp:revision>9</cp:revision>
  <dcterms:created xsi:type="dcterms:W3CDTF">2022-06-08T12:45:54Z</dcterms:created>
  <dcterms:modified xsi:type="dcterms:W3CDTF">2023-11-02T18:41:48Z</dcterms:modified>
</cp:coreProperties>
</file>