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0" d="100"/>
          <a:sy n="100" d="100"/>
        </p:scale>
        <p:origin x="1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18.10.2023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855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360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266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28738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7895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1559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6053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6901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3341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39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0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3337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54793C-0B60-53FE-7ADB-D783B9B7D0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35350" y="0"/>
            <a:ext cx="808650" cy="8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7DF981-64E4-F6A1-3020-29008573C3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35350" y="0"/>
            <a:ext cx="808650" cy="8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919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0675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2202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745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478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134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610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7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53" r:id="rId20"/>
    <p:sldLayoutId id="2147483654" r:id="rId21"/>
    <p:sldLayoutId id="2147483655" r:id="rId22"/>
    <p:sldLayoutId id="2147483657" r:id="rId23"/>
    <p:sldLayoutId id="2147483660" r:id="rId24"/>
    <p:sldLayoutId id="2147483659" r:id="rId25"/>
    <p:sldLayoutId id="2147483665" r:id="rId26"/>
    <p:sldLayoutId id="2147483661" r:id="rId27"/>
    <p:sldLayoutId id="2147483666" r:id="rId28"/>
    <p:sldLayoutId id="2147483664" r:id="rId29"/>
    <p:sldLayoutId id="2147483668" r:id="rId30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iking.michael-simons.eu/docs/index.html#section-system-scope-and-context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6090"/>
              </p:ext>
            </p:extLst>
          </p:nvPr>
        </p:nvGraphicFramePr>
        <p:xfrm>
          <a:off x="103799" y="825482"/>
          <a:ext cx="8775319" cy="394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526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278793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567088"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Scalability Constraint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struggle to handle increased user load and data volume</a:t>
                      </a:r>
                    </a:p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Scalability limitations can hinder performance and future 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 Dependency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Monolithic of rely on specific technologies that become outdated</a:t>
                      </a: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Adapting tools can be challenging and costly with ,maintenance issues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Module Independence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Monolithic systems have tightly integrated modules</a:t>
                      </a:r>
                      <a:endParaRPr lang="en-US" sz="1400" b="1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Changes or updates in one module may inadvertently affect others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 Complexity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Deploying updates are complicated and time-consuming process. </a:t>
                      </a:r>
                      <a:endParaRPr lang="en-US" sz="1400" b="1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Frequent updates and maintenance can disrupt university operations and lead to user dissatisfaction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  <a:tr h="567088"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Vendor Lock-In</a:t>
                      </a:r>
                      <a:endParaRPr lang="en-US" sz="1400" noProof="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Monolithic systems are tied to a specific vendor for support and updates</a:t>
                      </a:r>
                      <a:endParaRPr lang="en-US" sz="1400" b="1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: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Lack of flexibility in choosing vendors can lead to higher costs </a:t>
                      </a:r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400" noProof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7322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9FAFF41-1F4E-0B55-A3EB-9CBE9FA9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50" y="1"/>
            <a:ext cx="808650" cy="8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" y="65292"/>
            <a:ext cx="8775320" cy="439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Context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13221D5-1F45-6200-6B3C-590D58EC07DA}"/>
              </a:ext>
            </a:extLst>
          </p:cNvPr>
          <p:cNvSpPr txBox="1">
            <a:spLocks/>
          </p:cNvSpPr>
          <p:nvPr/>
        </p:nvSpPr>
        <p:spPr>
          <a:xfrm>
            <a:off x="20498" y="4143374"/>
            <a:ext cx="8775319" cy="53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Sources: </a:t>
            </a:r>
            <a:r>
              <a:rPr lang="en-US" sz="1200" dirty="0">
                <a:solidFill>
                  <a:schemeClr val="accent5"/>
                </a:solidFill>
              </a:rPr>
              <a:t>https://docs.arc42.org &amp; </a:t>
            </a:r>
            <a:r>
              <a:rPr lang="en-US" sz="12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https://biking.michael-simons.eu/docs/index.html#section-system-scope-and-context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6EC72-B350-987E-AA3E-85362D43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582622"/>
            <a:ext cx="7030983" cy="3713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478DD-85FE-99C2-BDDA-3A6E8B17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350" y="0"/>
            <a:ext cx="8086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7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174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Architecture Constraints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omar sidi mammar</cp:lastModifiedBy>
  <cp:revision>12</cp:revision>
  <dcterms:created xsi:type="dcterms:W3CDTF">2022-06-08T12:45:54Z</dcterms:created>
  <dcterms:modified xsi:type="dcterms:W3CDTF">2023-10-18T08:52:55Z</dcterms:modified>
</cp:coreProperties>
</file>