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3" r:id="rId2"/>
    <p:sldId id="261" r:id="rId3"/>
    <p:sldId id="264" r:id="rId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652" autoAdjust="0"/>
  </p:normalViewPr>
  <p:slideViewPr>
    <p:cSldViewPr snapToGrid="0">
      <p:cViewPr varScale="1">
        <p:scale>
          <a:sx n="100" d="100"/>
          <a:sy n="100" d="100"/>
        </p:scale>
        <p:origin x="10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5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18.10.2023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9EACA-542A-420D-9102-D87CB5A1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biking.michael-simons.eu/docs/index.html#section-system-scope-and-context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1EE7A55-1D41-490E-91EF-6B1065D2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084" y="3582896"/>
            <a:ext cx="5216215" cy="531903"/>
          </a:xfrm>
        </p:spPr>
        <p:txBody>
          <a:bodyPr>
            <a:normAutofit/>
          </a:bodyPr>
          <a:lstStyle/>
          <a:p>
            <a:r>
              <a:rPr lang="en-US" dirty="0"/>
              <a:t>Architecture Constraints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441A083-FC77-4905-9200-20D18E8DDF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9084" y="4182295"/>
            <a:ext cx="5216215" cy="3595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73468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Architecture Constraints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Software Architecture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2</a:t>
            </a:fld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698CB0C-555E-1B70-CFF7-D2F8BC01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476090"/>
              </p:ext>
            </p:extLst>
          </p:nvPr>
        </p:nvGraphicFramePr>
        <p:xfrm>
          <a:off x="103799" y="825482"/>
          <a:ext cx="8775319" cy="3944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526">
                  <a:extLst>
                    <a:ext uri="{9D8B030D-6E8A-4147-A177-3AD203B41FA5}">
                      <a16:colId xmlns:a16="http://schemas.microsoft.com/office/drawing/2014/main" val="878654425"/>
                    </a:ext>
                  </a:extLst>
                </a:gridCol>
                <a:gridCol w="6278793">
                  <a:extLst>
                    <a:ext uri="{9D8B030D-6E8A-4147-A177-3AD203B41FA5}">
                      <a16:colId xmlns:a16="http://schemas.microsoft.com/office/drawing/2014/main" val="2853035927"/>
                    </a:ext>
                  </a:extLst>
                </a:gridCol>
              </a:tblGrid>
              <a:tr h="567088">
                <a:tc>
                  <a:txBody>
                    <a:bodyPr/>
                    <a:lstStyle/>
                    <a:p>
                      <a:r>
                        <a:rPr lang="en-US" sz="1400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Constraints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Background and/or motivation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723897"/>
                  </a:ext>
                </a:extLst>
              </a:tr>
              <a:tr h="567088">
                <a:tc>
                  <a:txBody>
                    <a:bodyPr/>
                    <a:lstStyle/>
                    <a:p>
                      <a:r>
                        <a:rPr lang="en-US" sz="1400" b="1" noProof="0" dirty="0">
                          <a:solidFill>
                            <a:schemeClr val="accent5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Scalability Constraint</a:t>
                      </a:r>
                      <a:endParaRPr lang="en-US" sz="1400" noProof="0" dirty="0">
                        <a:solidFill>
                          <a:schemeClr val="accent5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Background : </a:t>
                      </a:r>
                      <a:r>
                        <a:rPr lang="en-US" sz="1400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struggle to handle increased user load and data volume</a:t>
                      </a:r>
                    </a:p>
                    <a:p>
                      <a:r>
                        <a:rPr lang="en-US" sz="1400" b="1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Motivation : </a:t>
                      </a:r>
                      <a:r>
                        <a:rPr lang="en-US" sz="1400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Scalability limitations can hinder performance and future expansion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752836"/>
                  </a:ext>
                </a:extLst>
              </a:tr>
              <a:tr h="567088">
                <a:tc>
                  <a:txBody>
                    <a:bodyPr/>
                    <a:lstStyle/>
                    <a:p>
                      <a:r>
                        <a:rPr lang="en-US" sz="1400" b="1" noProof="0" dirty="0">
                          <a:solidFill>
                            <a:schemeClr val="accent5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Technology Dependency</a:t>
                      </a:r>
                      <a:endParaRPr lang="en-US" sz="1400" noProof="0" dirty="0">
                        <a:solidFill>
                          <a:schemeClr val="accent5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Background : </a:t>
                      </a:r>
                      <a:r>
                        <a:rPr lang="en-US" sz="1400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Monolithic of rely on specific technologies that become outdated</a:t>
                      </a:r>
                    </a:p>
                    <a:p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Motivation :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Adapting tools can be challenging and costly with ,maintenance issues</a:t>
                      </a:r>
                      <a:endParaRPr lang="en-US" sz="1400" noProof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577803"/>
                  </a:ext>
                </a:extLst>
              </a:tr>
              <a:tr h="567088">
                <a:tc>
                  <a:txBody>
                    <a:bodyPr/>
                    <a:lstStyle/>
                    <a:p>
                      <a:r>
                        <a:rPr lang="en-US" sz="1400" b="1" noProof="0" dirty="0">
                          <a:solidFill>
                            <a:schemeClr val="accent5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Limited Module Independence</a:t>
                      </a:r>
                      <a:endParaRPr lang="en-US" sz="1400" noProof="0" dirty="0">
                        <a:solidFill>
                          <a:schemeClr val="accent5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Background :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Monolithic systems have tightly integrated modules</a:t>
                      </a:r>
                      <a:endParaRPr lang="en-US" sz="1400" b="1" noProof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Motivation :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Changes or updates in one module may inadvertently affect others</a:t>
                      </a:r>
                      <a:endParaRPr lang="en-US" sz="1400" noProof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435761"/>
                  </a:ext>
                </a:extLst>
              </a:tr>
              <a:tr h="567088">
                <a:tc>
                  <a:txBody>
                    <a:bodyPr/>
                    <a:lstStyle/>
                    <a:p>
                      <a:endParaRPr lang="en-US" sz="1400" b="1" noProof="0" dirty="0">
                        <a:solidFill>
                          <a:schemeClr val="accent5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sz="1400" b="1" noProof="0" dirty="0">
                          <a:solidFill>
                            <a:schemeClr val="accent5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Deployment Complexity</a:t>
                      </a:r>
                      <a:endParaRPr lang="en-US" sz="1400" noProof="0" dirty="0">
                        <a:solidFill>
                          <a:schemeClr val="accent5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Background :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Deploying updates are complicated and time-consuming process. </a:t>
                      </a:r>
                      <a:endParaRPr lang="en-US" sz="1400" b="1" noProof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Motivation :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Frequent updates and maintenance can disrupt university operations and lead to user dissatisfaction</a:t>
                      </a:r>
                      <a:endParaRPr lang="en-US" sz="1400" noProof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550528"/>
                  </a:ext>
                </a:extLst>
              </a:tr>
              <a:tr h="567088">
                <a:tc>
                  <a:txBody>
                    <a:bodyPr/>
                    <a:lstStyle/>
                    <a:p>
                      <a:r>
                        <a:rPr lang="en-US" sz="1400" b="1" noProof="0" dirty="0">
                          <a:solidFill>
                            <a:schemeClr val="accent5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Vendor Lock-In</a:t>
                      </a:r>
                      <a:endParaRPr lang="en-US" sz="1400" noProof="0" dirty="0">
                        <a:solidFill>
                          <a:schemeClr val="accent5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Background :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Monolithic systems are tied to a specific vendor for support and updates</a:t>
                      </a:r>
                      <a:endParaRPr lang="en-US" sz="1400" b="1" noProof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Motivation :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Lack of flexibility in choosing vendors can lead to higher costs </a:t>
                      </a:r>
                      <a:endParaRPr lang="en-US" sz="1400" noProof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US" sz="1400" noProof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97322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9FAFF41-1F4E-0B55-A3EB-9CBE9FA91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524" y="62329"/>
            <a:ext cx="953475" cy="78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0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Business Context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Software Architecture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3" name="Textplatzhalter 6">
            <a:extLst>
              <a:ext uri="{FF2B5EF4-FFF2-40B4-BE49-F238E27FC236}">
                <a16:creationId xmlns:a16="http://schemas.microsoft.com/office/drawing/2014/main" id="{913221D5-1F45-6200-6B3C-590D58EC07DA}"/>
              </a:ext>
            </a:extLst>
          </p:cNvPr>
          <p:cNvSpPr txBox="1">
            <a:spLocks/>
          </p:cNvSpPr>
          <p:nvPr/>
        </p:nvSpPr>
        <p:spPr>
          <a:xfrm>
            <a:off x="20498" y="4143374"/>
            <a:ext cx="8775319" cy="539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ClrTx/>
              <a:buSzTx/>
              <a:buFont typeface="Symbol" panose="05050102010706020507" pitchFamily="18" charset="2"/>
              <a:buChar char="-"/>
              <a:tabLst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85843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tx2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/>
                </a:solidFill>
              </a:rPr>
              <a:t>Sources: </a:t>
            </a:r>
            <a:r>
              <a:rPr lang="en-US" sz="1200" dirty="0">
                <a:solidFill>
                  <a:schemeClr val="accent5"/>
                </a:solidFill>
              </a:rPr>
              <a:t>https://docs.arc42.org &amp; </a:t>
            </a:r>
            <a:r>
              <a:rPr lang="en-US" sz="1200" dirty="0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https://biking.michael-simons.eu/docs/index.html#section-system-scope-and-context</a:t>
            </a:r>
            <a:r>
              <a:rPr lang="en-US" sz="1200" dirty="0">
                <a:solidFill>
                  <a:schemeClr val="accent5"/>
                </a:solidFill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7AC592-E329-F129-BA51-4CF21DE26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524" y="62329"/>
            <a:ext cx="953475" cy="7806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46EC72-B350-987E-AA3E-85362D43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3" y="452644"/>
            <a:ext cx="7277101" cy="384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873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FHTW_PowerPoint</Template>
  <TotalTime>92</TotalTime>
  <Words>174</Words>
  <Application>Microsoft Office PowerPoint</Application>
  <PresentationFormat>On-screen Show (16:9)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Symbol</vt:lpstr>
      <vt:lpstr>Office</vt:lpstr>
      <vt:lpstr>Architecture Constraints</vt:lpstr>
      <vt:lpstr>Architecture Constraints</vt:lpstr>
      <vt:lpstr>Business Context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Marvin Kosmider</dc:creator>
  <cp:lastModifiedBy>omar sidi mammar</cp:lastModifiedBy>
  <cp:revision>10</cp:revision>
  <dcterms:created xsi:type="dcterms:W3CDTF">2022-06-08T12:45:54Z</dcterms:created>
  <dcterms:modified xsi:type="dcterms:W3CDTF">2023-10-18T08:48:56Z</dcterms:modified>
</cp:coreProperties>
</file>