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414" y="3969205"/>
            <a:ext cx="14169486" cy="5338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268" y="3226334"/>
            <a:ext cx="6888538" cy="11894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7525" y="592306"/>
            <a:ext cx="4093035" cy="341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18477" y="9427858"/>
            <a:ext cx="2108521" cy="3814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4648" y="9427858"/>
            <a:ext cx="1955435" cy="3814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077" y="9429191"/>
            <a:ext cx="1004207" cy="38541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7" y="592306"/>
            <a:ext cx="2647378" cy="3415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5128" y="6738852"/>
            <a:ext cx="9234848" cy="22394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08571"/>
            <a:ext cx="18285714" cy="10994286"/>
            <a:chOff x="0" y="-708571"/>
            <a:chExt cx="18285714" cy="109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708571"/>
              <a:ext cx="18285714" cy="1099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692591"/>
            <a:ext cx="18259136" cy="10978306"/>
            <a:chOff x="0" y="-692591"/>
            <a:chExt cx="18259136" cy="109783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692591"/>
              <a:ext cx="18259136" cy="109783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708571"/>
            <a:ext cx="18285714" cy="10994286"/>
            <a:chOff x="0" y="-708571"/>
            <a:chExt cx="18285714" cy="1099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708571"/>
              <a:ext cx="18285714" cy="1099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A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47025" y="590973"/>
            <a:ext cx="1479930" cy="3814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1077" y="592306"/>
            <a:ext cx="2647378" cy="341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25" y="9427858"/>
            <a:ext cx="889483" cy="3814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4645" y="9427855"/>
            <a:ext cx="1483169" cy="3814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7" y="9429191"/>
            <a:ext cx="1004207" cy="3854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6857" y="1370646"/>
            <a:ext cx="9355380" cy="51280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82135" y="5603728"/>
            <a:ext cx="8834395" cy="32803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428571"/>
            <a:chOff x="0" y="0"/>
            <a:chExt cx="18285714" cy="11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4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85480" y="592306"/>
            <a:ext cx="1545045" cy="3415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1077" y="592306"/>
            <a:ext cx="2647378" cy="341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01" y="9427855"/>
            <a:ext cx="889483" cy="38148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4648" y="9427858"/>
            <a:ext cx="2137911" cy="38148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2" y="9429188"/>
            <a:ext cx="336807" cy="3854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3523" y="1518990"/>
            <a:ext cx="4141678" cy="19437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8249" y="3488810"/>
            <a:ext cx="3033568" cy="128450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220" y="7362487"/>
            <a:ext cx="3662997" cy="12284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90579" y="2133333"/>
            <a:ext cx="10058746" cy="2368230"/>
            <a:chOff x="6890579" y="2133333"/>
            <a:chExt cx="10058746" cy="23682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80919" y="3665427"/>
              <a:ext cx="7447686" cy="174332"/>
              <a:chOff x="8180919" y="3665427"/>
              <a:chExt cx="7447686" cy="17433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180919" y="3665427"/>
                <a:ext cx="7447686" cy="17433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9945" y="1912699"/>
              <a:ext cx="9458527" cy="24548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35453" y="6101133"/>
            <a:ext cx="8902852" cy="2049293"/>
            <a:chOff x="7435453" y="6101133"/>
            <a:chExt cx="8902852" cy="204929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590597" y="7638269"/>
              <a:ext cx="8650995" cy="174332"/>
              <a:chOff x="7590597" y="7638269"/>
              <a:chExt cx="8650995" cy="17433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7590597" y="7638269"/>
                <a:ext cx="8650995" cy="17433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14818" y="5880499"/>
              <a:ext cx="9622013" cy="24548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28158" y="4118074"/>
            <a:ext cx="8317441" cy="2366549"/>
            <a:chOff x="7728158" y="4118074"/>
            <a:chExt cx="8317441" cy="236654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274382" y="5629388"/>
              <a:ext cx="7291139" cy="174332"/>
              <a:chOff x="8274382" y="5629388"/>
              <a:chExt cx="7291139" cy="17433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274382" y="5629388"/>
                <a:ext cx="7291139" cy="174332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07523" y="3897438"/>
              <a:ext cx="8639378" cy="2454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3047" y="1518990"/>
            <a:ext cx="2921078" cy="21915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7296" y="3317382"/>
            <a:ext cx="4202558" cy="8657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47048" y="592306"/>
            <a:ext cx="1483473" cy="3415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592306"/>
            <a:ext cx="2647378" cy="341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37501" y="9427855"/>
            <a:ext cx="889483" cy="3814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34648" y="9427858"/>
            <a:ext cx="2062492" cy="38148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1072" y="9429188"/>
            <a:ext cx="336807" cy="3854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73925" y="1883601"/>
            <a:ext cx="8033435" cy="11799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8220" y="5760010"/>
            <a:ext cx="3299873" cy="27218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46249" y="3684541"/>
            <a:ext cx="2766580" cy="4721557"/>
            <a:chOff x="10346249" y="3684541"/>
            <a:chExt cx="2766580" cy="472155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346252" y="3684541"/>
              <a:ext cx="2752109" cy="2147776"/>
              <a:chOff x="10346252" y="3684541"/>
              <a:chExt cx="2752109" cy="21477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346252" y="3684541"/>
                <a:ext cx="2752109" cy="214777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92917" y="6169907"/>
              <a:ext cx="2964185" cy="716785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11964" y="6895050"/>
              <a:ext cx="2864958" cy="15659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73626" y="3684541"/>
            <a:ext cx="2752109" cy="4566399"/>
            <a:chOff x="13473626" y="3684541"/>
            <a:chExt cx="2752109" cy="456639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473626" y="3684541"/>
              <a:ext cx="2752109" cy="2147776"/>
              <a:chOff x="13473626" y="3684541"/>
              <a:chExt cx="2752109" cy="214777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473626" y="3684541"/>
                <a:ext cx="2752109" cy="214777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420329" y="6179431"/>
              <a:ext cx="2301118" cy="657642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39376" y="6895050"/>
              <a:ext cx="2442597" cy="14587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42825" y="3754645"/>
            <a:ext cx="2752109" cy="4721557"/>
            <a:chOff x="7142825" y="3754645"/>
            <a:chExt cx="2752109" cy="472155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142825" y="3754645"/>
              <a:ext cx="2752109" cy="2147776"/>
              <a:chOff x="7142825" y="3754645"/>
              <a:chExt cx="2752109" cy="214777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142825" y="3754645"/>
                <a:ext cx="2752109" cy="2147776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29008" y="6249535"/>
              <a:ext cx="2255290" cy="71678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48055" y="6965153"/>
              <a:ext cx="2703597" cy="1565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4832" y="2238137"/>
            <a:ext cx="15119641" cy="6908416"/>
            <a:chOff x="1584832" y="2238137"/>
            <a:chExt cx="15119641" cy="69084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832" y="2238137"/>
              <a:ext cx="15119641" cy="69084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47048" y="592306"/>
            <a:ext cx="1483473" cy="3415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1077" y="592306"/>
            <a:ext cx="2647378" cy="341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89905" y="9427858"/>
            <a:ext cx="337111" cy="3814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4648" y="9427858"/>
            <a:ext cx="1850969" cy="3814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077" y="9429191"/>
            <a:ext cx="336807" cy="3854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3047" y="1223752"/>
            <a:ext cx="4068230" cy="135020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15477" y="1468001"/>
            <a:ext cx="4687054" cy="865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5714" cy="11428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A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5606" y="-500504"/>
            <a:ext cx="11935708" cy="74843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318" y="6360475"/>
            <a:ext cx="7271034" cy="156645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37525" y="9427858"/>
            <a:ext cx="889483" cy="38148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4648" y="9429191"/>
            <a:ext cx="2141483" cy="3415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1077" y="9429191"/>
            <a:ext cx="336807" cy="3854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47048" y="592306"/>
            <a:ext cx="1483473" cy="3415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7" y="592306"/>
            <a:ext cx="2647378" cy="3415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41613" y="4610044"/>
            <a:ext cx="3299745" cy="3299745"/>
            <a:chOff x="13541613" y="4610044"/>
            <a:chExt cx="3299745" cy="32997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41613" y="4610044"/>
              <a:ext cx="3299745" cy="3299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0357" y="1945834"/>
            <a:ext cx="10863135" cy="44917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890" y="4461995"/>
            <a:ext cx="9419800" cy="33399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1263" y="4061235"/>
            <a:ext cx="4117500" cy="10859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37525" y="592306"/>
            <a:ext cx="4093035" cy="341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18477" y="9427858"/>
            <a:ext cx="2108521" cy="3814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34648" y="9427858"/>
            <a:ext cx="1955435" cy="3814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7" y="9429191"/>
            <a:ext cx="1004207" cy="3854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1077" y="592306"/>
            <a:ext cx="2647378" cy="3415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00068" y="5913001"/>
            <a:ext cx="6549766" cy="3438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2022-06-03T16:14:05Z</dcterms:created>
  <dcterms:modified xsi:type="dcterms:W3CDTF">2022-06-03T16:14:05Z</dcterms:modified>
</cp:coreProperties>
</file>