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0EFC878-3A61-4E44-87DE-C4BB79347ACB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6762D91-891B-4BA2-B7F1-5C692E67241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915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C878-3A61-4E44-87DE-C4BB79347ACB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2D91-891B-4BA2-B7F1-5C692E6724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29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C878-3A61-4E44-87DE-C4BB79347ACB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2D91-891B-4BA2-B7F1-5C692E6724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8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C878-3A61-4E44-87DE-C4BB79347ACB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2D91-891B-4BA2-B7F1-5C692E6724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72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C878-3A61-4E44-87DE-C4BB79347ACB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2D91-891B-4BA2-B7F1-5C692E67241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769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C878-3A61-4E44-87DE-C4BB79347ACB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2D91-891B-4BA2-B7F1-5C692E6724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58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C878-3A61-4E44-87DE-C4BB79347ACB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2D91-891B-4BA2-B7F1-5C692E6724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59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C878-3A61-4E44-87DE-C4BB79347ACB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2D91-891B-4BA2-B7F1-5C692E6724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51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C878-3A61-4E44-87DE-C4BB79347ACB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2D91-891B-4BA2-B7F1-5C692E6724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77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C878-3A61-4E44-87DE-C4BB79347ACB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2D91-891B-4BA2-B7F1-5C692E6724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13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C878-3A61-4E44-87DE-C4BB79347ACB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2D91-891B-4BA2-B7F1-5C692E6724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62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0EFC878-3A61-4E44-87DE-C4BB79347ACB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6762D91-891B-4BA2-B7F1-5C692E6724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1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MySES</a:t>
            </a:r>
            <a:r>
              <a:rPr lang="en-AU" dirty="0"/>
              <a:t>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400" dirty="0"/>
              <a:t>An app to help you and your unit manage members and availability.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48" y="699428"/>
            <a:ext cx="2934548" cy="1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2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</a:t>
            </a:r>
            <a:r>
              <a:rPr lang="en-AU" dirty="0" err="1"/>
              <a:t>MySES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Manage your information</a:t>
            </a:r>
          </a:p>
          <a:p>
            <a:r>
              <a:rPr lang="en-AU" sz="3600" dirty="0"/>
              <a:t>Manage your notifications and qualifications</a:t>
            </a:r>
          </a:p>
          <a:p>
            <a:r>
              <a:rPr lang="en-AU" sz="3600" dirty="0"/>
              <a:t>Manage availability</a:t>
            </a:r>
          </a:p>
          <a:p>
            <a:r>
              <a:rPr lang="en-AU" sz="3600" dirty="0"/>
              <a:t>Monitor team status (availability)</a:t>
            </a:r>
          </a:p>
        </p:txBody>
      </p:sp>
    </p:spTree>
    <p:extLst>
      <p:ext uri="{BB962C8B-B14F-4D97-AF65-F5344CB8AC3E}">
        <p14:creationId xmlns:p14="http://schemas.microsoft.com/office/powerpoint/2010/main" val="104701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Geo-location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To understand where available unit members are.</a:t>
            </a:r>
          </a:p>
          <a:p>
            <a:r>
              <a:rPr lang="en-AU" sz="3600" dirty="0"/>
              <a:t>Respect member privacy.</a:t>
            </a:r>
          </a:p>
          <a:p>
            <a:r>
              <a:rPr lang="en-AU" sz="3600" dirty="0"/>
              <a:t>Visually indicate the readiness of available members.</a:t>
            </a:r>
          </a:p>
        </p:txBody>
      </p:sp>
    </p:spTree>
    <p:extLst>
      <p:ext uri="{BB962C8B-B14F-4D97-AF65-F5344CB8AC3E}">
        <p14:creationId xmlns:p14="http://schemas.microsoft.com/office/powerpoint/2010/main" val="410800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Demonstration in Chrome.</a:t>
            </a:r>
          </a:p>
          <a:p>
            <a:r>
              <a:rPr lang="en-AU" sz="3600" dirty="0"/>
              <a:t>Currently tested and working on iOS and Android devices.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15" y="1828800"/>
            <a:ext cx="2144607" cy="4351338"/>
          </a:xfrm>
        </p:spPr>
      </p:pic>
    </p:spTree>
    <p:extLst>
      <p:ext uri="{BB962C8B-B14F-4D97-AF65-F5344CB8AC3E}">
        <p14:creationId xmlns:p14="http://schemas.microsoft.com/office/powerpoint/2010/main" val="3159555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</TotalTime>
  <Words>71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 2</vt:lpstr>
      <vt:lpstr>View</vt:lpstr>
      <vt:lpstr>MySES App</vt:lpstr>
      <vt:lpstr>What is MySES</vt:lpstr>
      <vt:lpstr>Geo-location goals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MySES App</dc:title>
  <dc:creator>Brody McKee</dc:creator>
  <cp:lastModifiedBy>Brody McKee</cp:lastModifiedBy>
  <cp:revision>4</cp:revision>
  <dcterms:created xsi:type="dcterms:W3CDTF">2016-06-05T01:51:57Z</dcterms:created>
  <dcterms:modified xsi:type="dcterms:W3CDTF">2016-06-05T02:21:23Z</dcterms:modified>
</cp:coreProperties>
</file>