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87B2-06C1-4EF5-BFBD-1DF0EDC57E69}" type="datetimeFigureOut">
              <a:rPr lang="zh-CN" altLang="en-US" smtClean="0"/>
              <a:t>2013/3/1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7B8F25-C360-43CE-8DD9-B15CFD9186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87B2-06C1-4EF5-BFBD-1DF0EDC57E69}" type="datetimeFigureOut">
              <a:rPr lang="zh-CN" altLang="en-US" smtClean="0"/>
              <a:t>2013/3/1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8F25-C360-43CE-8DD9-B15CFD9186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87B2-06C1-4EF5-BFBD-1DF0EDC57E69}" type="datetimeFigureOut">
              <a:rPr lang="zh-CN" altLang="en-US" smtClean="0"/>
              <a:t>2013/3/1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8F25-C360-43CE-8DD9-B15CFD9186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87B2-06C1-4EF5-BFBD-1DF0EDC57E69}" type="datetimeFigureOut">
              <a:rPr lang="zh-CN" altLang="en-US" smtClean="0"/>
              <a:t>2013/3/1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8F25-C360-43CE-8DD9-B15CFD9186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87B2-06C1-4EF5-BFBD-1DF0EDC57E69}" type="datetimeFigureOut">
              <a:rPr lang="zh-CN" altLang="en-US" smtClean="0"/>
              <a:t>2013/3/1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8F25-C360-43CE-8DD9-B15CFD9186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87B2-06C1-4EF5-BFBD-1DF0EDC57E69}" type="datetimeFigureOut">
              <a:rPr lang="zh-CN" altLang="en-US" smtClean="0"/>
              <a:t>2013/3/1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8F25-C360-43CE-8DD9-B15CFD9186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87B2-06C1-4EF5-BFBD-1DF0EDC57E69}" type="datetimeFigureOut">
              <a:rPr lang="zh-CN" altLang="en-US" smtClean="0"/>
              <a:t>2013/3/1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8F25-C360-43CE-8DD9-B15CFD9186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87B2-06C1-4EF5-BFBD-1DF0EDC57E69}" type="datetimeFigureOut">
              <a:rPr lang="zh-CN" altLang="en-US" smtClean="0"/>
              <a:t>2013/3/1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8F25-C360-43CE-8DD9-B15CFD9186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87B2-06C1-4EF5-BFBD-1DF0EDC57E69}" type="datetimeFigureOut">
              <a:rPr lang="zh-CN" altLang="en-US" smtClean="0"/>
              <a:t>2013/3/1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8F25-C360-43CE-8DD9-B15CFD9186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87B2-06C1-4EF5-BFBD-1DF0EDC57E69}" type="datetimeFigureOut">
              <a:rPr lang="zh-CN" altLang="en-US" smtClean="0"/>
              <a:t>2013/3/1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8F25-C360-43CE-8DD9-B15CFD9186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87B2-06C1-4EF5-BFBD-1DF0EDC57E69}" type="datetimeFigureOut">
              <a:rPr lang="zh-CN" altLang="en-US" smtClean="0"/>
              <a:t>2013/3/1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8F25-C360-43CE-8DD9-B15CFD9186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B6E87B2-06C1-4EF5-BFBD-1DF0EDC57E69}" type="datetimeFigureOut">
              <a:rPr lang="zh-CN" altLang="en-US" smtClean="0"/>
              <a:t>2013/3/1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A7B8F25-C360-43CE-8DD9-B15CFD9186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76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087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</TotalTime>
  <Words>0</Words>
  <Application>Microsoft Office PowerPoint</Application>
  <PresentationFormat>全屏显示(4:3)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主管人员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</cp:revision>
  <dcterms:created xsi:type="dcterms:W3CDTF">2013-03-01T13:40:58Z</dcterms:created>
  <dcterms:modified xsi:type="dcterms:W3CDTF">2013-03-01T13:42:39Z</dcterms:modified>
</cp:coreProperties>
</file>