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1" r:id="rId5"/>
    <p:sldId id="265" r:id="rId6"/>
    <p:sldId id="266" r:id="rId7"/>
    <p:sldId id="267" r:id="rId8"/>
    <p:sldId id="272" r:id="rId9"/>
    <p:sldId id="258" r:id="rId10"/>
    <p:sldId id="268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 smtClean="0"/>
              <a:t>操作系统课程设计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/>
              <a:t>	</a:t>
            </a:r>
            <a:r>
              <a:rPr lang="en-US" altLang="zh-CN" sz="7200" dirty="0" smtClean="0"/>
              <a:t>	——LOS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2011</a:t>
            </a:r>
            <a:r>
              <a:rPr lang="zh-CN" altLang="en-US" dirty="0" smtClean="0"/>
              <a:t>级软件工程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1152691</a:t>
            </a:r>
            <a:r>
              <a:rPr lang="zh-CN" altLang="en-US" dirty="0" smtClean="0"/>
              <a:t>李志浩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1152730</a:t>
            </a:r>
            <a:r>
              <a:rPr lang="zh-CN" altLang="en-US" dirty="0" smtClean="0"/>
              <a:t>李博一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76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44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0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项目图示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85" y="1600200"/>
            <a:ext cx="6022830" cy="4525963"/>
          </a:xfrm>
        </p:spPr>
      </p:pic>
    </p:spTree>
    <p:extLst>
      <p:ext uri="{BB962C8B-B14F-4D97-AF65-F5344CB8AC3E}">
        <p14:creationId xmlns:p14="http://schemas.microsoft.com/office/powerpoint/2010/main" val="394308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/>
              <a:t>系统</a:t>
            </a:r>
            <a:r>
              <a:rPr lang="zh-CN" altLang="en-US" sz="2800" dirty="0" smtClean="0"/>
              <a:t>名称：</a:t>
            </a:r>
            <a:r>
              <a:rPr lang="en-US" altLang="zh-CN" sz="2800" dirty="0" smtClean="0"/>
              <a:t>LOS</a:t>
            </a:r>
          </a:p>
          <a:p>
            <a:r>
              <a:rPr lang="zh-CN" altLang="en-US" sz="2800" dirty="0"/>
              <a:t>编写</a:t>
            </a:r>
            <a:r>
              <a:rPr lang="zh-CN" altLang="en-US" sz="2800" dirty="0" smtClean="0"/>
              <a:t>语言：</a:t>
            </a:r>
            <a:r>
              <a:rPr lang="en-US" altLang="zh-CN" sz="2800" dirty="0" err="1" smtClean="0"/>
              <a:t>nask</a:t>
            </a:r>
            <a:r>
              <a:rPr lang="zh-CN" altLang="en-US" sz="2800" dirty="0"/>
              <a:t>（</a:t>
            </a:r>
            <a:r>
              <a:rPr lang="zh-CN" altLang="en-US" sz="2800" dirty="0" smtClean="0"/>
              <a:t>汇编语言）、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</a:t>
            </a:r>
            <a:endParaRPr lang="en-US" altLang="zh-CN" sz="2800" dirty="0" smtClean="0"/>
          </a:p>
          <a:p>
            <a:r>
              <a:rPr lang="zh-CN" altLang="en-US" sz="2800" dirty="0"/>
              <a:t>开发</a:t>
            </a:r>
            <a:r>
              <a:rPr lang="zh-CN" altLang="en-US" sz="2800" dirty="0" smtClean="0"/>
              <a:t>环境：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r>
              <a:rPr lang="zh-CN" altLang="en-US" sz="2800" dirty="0"/>
              <a:t>运行</a:t>
            </a:r>
            <a:r>
              <a:rPr lang="zh-CN" altLang="en-US" sz="2800" dirty="0" smtClean="0"/>
              <a:t>环境：</a:t>
            </a:r>
            <a:r>
              <a:rPr lang="en-US" altLang="zh-CN" sz="2800" dirty="0" err="1" smtClean="0"/>
              <a:t>Qemu</a:t>
            </a:r>
            <a:endParaRPr lang="en-US" altLang="zh-CN" sz="2800" dirty="0"/>
          </a:p>
          <a:p>
            <a:r>
              <a:rPr lang="zh-CN" altLang="en-US" sz="2800" dirty="0" smtClean="0"/>
              <a:t>操作系统功能：</a:t>
            </a:r>
            <a:endParaRPr lang="en-US" altLang="zh-CN" sz="2800" dirty="0" smtClean="0"/>
          </a:p>
          <a:p>
            <a:pPr lvl="1"/>
            <a:r>
              <a:rPr lang="zh-CN" altLang="en-US" sz="1800" dirty="0" smtClean="0"/>
              <a:t>图形化操作系统的实现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实现鼠标与键盘的驱动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支持最多</a:t>
            </a:r>
            <a:r>
              <a:rPr lang="en-US" altLang="zh-CN" sz="1800" dirty="0" smtClean="0"/>
              <a:t>1000</a:t>
            </a:r>
            <a:r>
              <a:rPr lang="zh-CN" altLang="en-US" sz="1800" dirty="0" smtClean="0"/>
              <a:t>个进程的多任务系统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图形化下的多个应用程序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247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系统底层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Boot Sector</a:t>
            </a:r>
            <a:endParaRPr lang="en-US" altLang="zh-CN" sz="4000" dirty="0"/>
          </a:p>
          <a:p>
            <a:r>
              <a:rPr lang="en-US" altLang="zh-CN" sz="4000" dirty="0" smtClean="0"/>
              <a:t>Loader</a:t>
            </a:r>
            <a:r>
              <a:rPr lang="zh-CN" altLang="en-US" sz="4000" dirty="0" smtClean="0"/>
              <a:t>的制作</a:t>
            </a:r>
            <a:endParaRPr lang="en-US" altLang="zh-CN" sz="4000" dirty="0" smtClean="0"/>
          </a:p>
          <a:p>
            <a:r>
              <a:rPr lang="zh-CN" altLang="en-US" sz="4000" dirty="0"/>
              <a:t>保护</a:t>
            </a:r>
            <a:r>
              <a:rPr lang="zh-CN" altLang="en-US" sz="4000" dirty="0" smtClean="0"/>
              <a:t>模式的建立</a:t>
            </a:r>
            <a:endParaRPr lang="en-US" altLang="zh-CN" sz="4000" dirty="0" smtClean="0"/>
          </a:p>
          <a:p>
            <a:r>
              <a:rPr lang="en-US" altLang="zh-CN" sz="4000" dirty="0" smtClean="0"/>
              <a:t>GTD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IDT</a:t>
            </a:r>
            <a:r>
              <a:rPr lang="zh-CN" altLang="en-US" sz="4000" dirty="0" smtClean="0"/>
              <a:t>的初始化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74653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定时器</a:t>
            </a:r>
            <a:endParaRPr lang="en-US" altLang="zh-CN" sz="4000" dirty="0" smtClean="0"/>
          </a:p>
          <a:p>
            <a:r>
              <a:rPr lang="zh-CN" altLang="en-US" sz="4000" dirty="0" smtClean="0"/>
              <a:t>键盘</a:t>
            </a:r>
            <a:endParaRPr lang="en-US" altLang="zh-CN" sz="4000" dirty="0" smtClean="0"/>
          </a:p>
          <a:p>
            <a:r>
              <a:rPr lang="zh-CN" altLang="en-US" sz="4000" dirty="0" smtClean="0"/>
              <a:t>鼠标</a:t>
            </a:r>
            <a:endParaRPr lang="en-US" altLang="zh-CN" sz="4000" dirty="0" smtClean="0"/>
          </a:p>
          <a:p>
            <a:r>
              <a:rPr lang="zh-CN" altLang="en-US" sz="4000" dirty="0"/>
              <a:t>时钟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10726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</a:t>
            </a:r>
            <a:r>
              <a:rPr lang="zh-CN" altLang="en-US" sz="4000" dirty="0" smtClean="0"/>
              <a:t>的切换</a:t>
            </a:r>
            <a:endParaRPr lang="en-US" altLang="zh-CN" sz="4000" dirty="0" smtClean="0"/>
          </a:p>
          <a:p>
            <a:r>
              <a:rPr lang="zh-CN" altLang="en-US" sz="4000" dirty="0" smtClean="0"/>
              <a:t>进程的自动化管理</a:t>
            </a:r>
            <a:endParaRPr lang="en-US" altLang="zh-CN" sz="4000" dirty="0" smtClean="0"/>
          </a:p>
          <a:p>
            <a:r>
              <a:rPr lang="zh-CN" altLang="en-US" sz="4000" dirty="0" smtClean="0"/>
              <a:t>多级反馈队列的实现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726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VGA</a:t>
            </a:r>
            <a:r>
              <a:rPr lang="zh-CN" altLang="en-US" sz="4000" dirty="0" smtClean="0"/>
              <a:t>设置</a:t>
            </a:r>
            <a:endParaRPr lang="en-US" altLang="zh-CN" sz="4000" dirty="0" smtClean="0"/>
          </a:p>
          <a:p>
            <a:r>
              <a:rPr lang="zh-CN" altLang="en-US" sz="4000" dirty="0" smtClean="0"/>
              <a:t>图形化字符</a:t>
            </a:r>
            <a:endParaRPr lang="en-US" altLang="zh-CN" sz="4000" dirty="0" smtClean="0"/>
          </a:p>
          <a:p>
            <a:r>
              <a:rPr lang="zh-CN" altLang="en-US" sz="4000" dirty="0" smtClean="0"/>
              <a:t>任务栏</a:t>
            </a:r>
            <a:endParaRPr lang="en-US" altLang="zh-CN" sz="4000" dirty="0" smtClean="0"/>
          </a:p>
          <a:p>
            <a:pPr lvl="1"/>
            <a:r>
              <a:rPr lang="zh-CN" altLang="en-US" sz="3200" dirty="0" smtClean="0"/>
              <a:t>开始菜单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时钟显示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0726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Hello		- Hello</a:t>
            </a:r>
            <a:r>
              <a:rPr lang="zh-CN" altLang="en-US" sz="4000" dirty="0" smtClean="0"/>
              <a:t>程序</a:t>
            </a:r>
            <a:endParaRPr lang="en-US" altLang="zh-CN" sz="4000" dirty="0" smtClean="0"/>
          </a:p>
          <a:p>
            <a:r>
              <a:rPr lang="en-US" altLang="zh-CN" sz="4000" dirty="0" err="1" smtClean="0"/>
              <a:t>Tview</a:t>
            </a:r>
            <a:r>
              <a:rPr lang="en-US" altLang="zh-CN" sz="4000" dirty="0" smtClean="0"/>
              <a:t>		- </a:t>
            </a:r>
            <a:r>
              <a:rPr lang="zh-CN" altLang="en-US" sz="4000" dirty="0" smtClean="0"/>
              <a:t>文本阅读器</a:t>
            </a:r>
            <a:endParaRPr lang="en-US" altLang="zh-CN" sz="4000" dirty="0" smtClean="0"/>
          </a:p>
          <a:p>
            <a:r>
              <a:rPr lang="en-US" altLang="zh-CN" sz="4000" dirty="0" err="1" smtClean="0"/>
              <a:t>Gview</a:t>
            </a:r>
            <a:r>
              <a:rPr lang="en-US" altLang="zh-CN" sz="4000" dirty="0" smtClean="0"/>
              <a:t>	- </a:t>
            </a:r>
            <a:r>
              <a:rPr lang="zh-CN" altLang="en-US" sz="4000" dirty="0" smtClean="0"/>
              <a:t>图片阅读器</a:t>
            </a:r>
            <a:endParaRPr lang="en-US" altLang="zh-CN" sz="4000" dirty="0" smtClean="0"/>
          </a:p>
          <a:p>
            <a:r>
              <a:rPr lang="en-US" altLang="zh-CN" sz="4000" dirty="0" smtClean="0"/>
              <a:t>Invader	- </a:t>
            </a:r>
            <a:r>
              <a:rPr lang="zh-CN" altLang="en-US" sz="4000" dirty="0" smtClean="0"/>
              <a:t>外星人游戏</a:t>
            </a:r>
            <a:endParaRPr lang="en-US" altLang="zh-CN" sz="4000" dirty="0" smtClean="0"/>
          </a:p>
          <a:p>
            <a:r>
              <a:rPr lang="en-US" altLang="zh-CN" sz="4000" dirty="0" err="1" smtClean="0"/>
              <a:t>Bball</a:t>
            </a:r>
            <a:r>
              <a:rPr lang="en-US" altLang="zh-CN" sz="4000" dirty="0" smtClean="0"/>
              <a:t>		- </a:t>
            </a:r>
            <a:r>
              <a:rPr lang="zh-CN" altLang="en-US" sz="4000" dirty="0" smtClean="0"/>
              <a:t>线条图形</a:t>
            </a:r>
            <a:endParaRPr lang="en-US" altLang="zh-CN" sz="4000" dirty="0" smtClean="0"/>
          </a:p>
          <a:p>
            <a:r>
              <a:rPr lang="en-US" altLang="zh-CN" sz="4000" dirty="0" err="1" smtClean="0"/>
              <a:t>Mml</a:t>
            </a:r>
            <a:r>
              <a:rPr lang="en-US" altLang="zh-CN" sz="4000" dirty="0" smtClean="0"/>
              <a:t>		- </a:t>
            </a:r>
            <a:r>
              <a:rPr lang="zh-CN" altLang="en-US" sz="4000" dirty="0" smtClean="0"/>
              <a:t>音乐播放器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240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项目添加功能</a:t>
            </a:r>
            <a:endParaRPr lang="zh-CN" altLang="en-US" dirty="0"/>
          </a:p>
        </p:txBody>
      </p:sp>
      <p:sp>
        <p:nvSpPr>
          <p:cNvPr id="9" name="竖排文字占位符 8"/>
          <p:cNvSpPr>
            <a:spLocks noGrp="1"/>
          </p:cNvSpPr>
          <p:nvPr>
            <p:ph type="body" orient="vert" idx="1"/>
          </p:nvPr>
        </p:nvSpPr>
        <p:spPr>
          <a:xfrm>
            <a:off x="-540568" y="1556792"/>
            <a:ext cx="6019800" cy="585152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任务栏</a:t>
            </a:r>
            <a:endParaRPr lang="en-US" altLang="zh-CN" sz="4400" dirty="0" smtClean="0"/>
          </a:p>
          <a:p>
            <a:r>
              <a:rPr lang="zh-CN" altLang="en-US" sz="4400" dirty="0"/>
              <a:t>系统</a:t>
            </a:r>
            <a:r>
              <a:rPr lang="zh-CN" altLang="en-US" sz="4400" dirty="0" smtClean="0"/>
              <a:t>时钟</a:t>
            </a:r>
            <a:endParaRPr lang="en-US" altLang="zh-CN" sz="4400" dirty="0" smtClean="0"/>
          </a:p>
          <a:p>
            <a:r>
              <a:rPr lang="zh-CN" altLang="en-US" sz="4400" dirty="0"/>
              <a:t>开始</a:t>
            </a:r>
            <a:r>
              <a:rPr lang="zh-CN" altLang="en-US" sz="4400" dirty="0" smtClean="0"/>
              <a:t>按钮</a:t>
            </a:r>
            <a:endParaRPr lang="en-US" altLang="zh-CN" sz="4400" dirty="0" smtClean="0"/>
          </a:p>
          <a:p>
            <a:r>
              <a:rPr lang="zh-CN" altLang="en-US" sz="4400" dirty="0"/>
              <a:t>多级反馈</a:t>
            </a:r>
            <a:r>
              <a:rPr lang="zh-CN" altLang="en-US" sz="4400" dirty="0" smtClean="0"/>
              <a:t>队列</a:t>
            </a:r>
            <a:endParaRPr lang="en-US" altLang="zh-CN" sz="4400" dirty="0" smtClean="0"/>
          </a:p>
          <a:p>
            <a:r>
              <a:rPr lang="zh-CN" altLang="en-US" sz="4400" dirty="0" smtClean="0"/>
              <a:t>命令行导航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2114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50</TotalTime>
  <Words>131</Words>
  <Application>Microsoft Office PowerPoint</Application>
  <PresentationFormat>全屏显示(4:3)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主管人员</vt:lpstr>
      <vt:lpstr>操作系统课程设计   ——LOS</vt:lpstr>
      <vt:lpstr>项目图示</vt:lpstr>
      <vt:lpstr>系统概述</vt:lpstr>
      <vt:lpstr>系统底层</vt:lpstr>
      <vt:lpstr>中断</vt:lpstr>
      <vt:lpstr>多进程</vt:lpstr>
      <vt:lpstr>图形模式</vt:lpstr>
      <vt:lpstr>系统应用</vt:lpstr>
      <vt:lpstr>项目添加功能</vt:lpstr>
      <vt:lpstr>项目演示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Lee</cp:lastModifiedBy>
  <cp:revision>98</cp:revision>
  <dcterms:created xsi:type="dcterms:W3CDTF">2013-03-01T13:40:58Z</dcterms:created>
  <dcterms:modified xsi:type="dcterms:W3CDTF">2013-03-02T02:07:34Z</dcterms:modified>
</cp:coreProperties>
</file>