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e Texto Vertical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exto e Título Vertical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as Partes de Conteúd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ção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údo com Legenda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m com Legenda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Shape 91"/>
          <p:cNvGrpSpPr/>
          <p:nvPr/>
        </p:nvGrpSpPr>
        <p:grpSpPr>
          <a:xfrm>
            <a:off x="11166650" y="1386062"/>
            <a:ext cx="876200" cy="1321037"/>
            <a:chOff x="9514900" y="2586587"/>
            <a:chExt cx="876200" cy="1321037"/>
          </a:xfrm>
        </p:grpSpPr>
        <p:sp>
          <p:nvSpPr>
            <p:cNvPr id="92" name="Shape 92"/>
            <p:cNvSpPr/>
            <p:nvPr/>
          </p:nvSpPr>
          <p:spPr>
            <a:xfrm>
              <a:off x="9705300" y="2586587"/>
              <a:ext cx="533400" cy="507900"/>
            </a:xfrm>
            <a:prstGeom prst="ellipse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3" name="Shape 93"/>
            <p:cNvCxnSpPr>
              <a:stCxn id="92" idx="4"/>
            </p:cNvCxnSpPr>
            <p:nvPr/>
          </p:nvCxnSpPr>
          <p:spPr>
            <a:xfrm>
              <a:off x="9972000" y="3094487"/>
              <a:ext cx="0" cy="4446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94" name="Shape 94"/>
            <p:cNvCxnSpPr/>
            <p:nvPr/>
          </p:nvCxnSpPr>
          <p:spPr>
            <a:xfrm flipH="1">
              <a:off x="9705400" y="3553025"/>
              <a:ext cx="252600" cy="35460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95" name="Shape 95"/>
            <p:cNvCxnSpPr/>
            <p:nvPr/>
          </p:nvCxnSpPr>
          <p:spPr>
            <a:xfrm>
              <a:off x="9972000" y="3539087"/>
              <a:ext cx="266700" cy="3048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96" name="Shape 96"/>
            <p:cNvCxnSpPr/>
            <p:nvPr/>
          </p:nvCxnSpPr>
          <p:spPr>
            <a:xfrm rot="10800000" flipH="1">
              <a:off x="9972000" y="3234187"/>
              <a:ext cx="419100" cy="636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97" name="Shape 97"/>
            <p:cNvCxnSpPr/>
            <p:nvPr/>
          </p:nvCxnSpPr>
          <p:spPr>
            <a:xfrm rot="10800000">
              <a:off x="9514900" y="3208987"/>
              <a:ext cx="431700" cy="888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98" name="Shape 98"/>
          <p:cNvSpPr/>
          <p:nvPr/>
        </p:nvSpPr>
        <p:spPr>
          <a:xfrm>
            <a:off x="5313900" y="2233125"/>
            <a:ext cx="1564200" cy="10704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Sistema CS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9932471" y="2121608"/>
            <a:ext cx="13101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Proprietário</a:t>
            </a:r>
          </a:p>
        </p:txBody>
      </p:sp>
      <p:cxnSp>
        <p:nvCxnSpPr>
          <p:cNvPr id="111" name="Shape 111"/>
          <p:cNvCxnSpPr>
            <a:stCxn id="106" idx="1"/>
            <a:endCxn id="98" idx="3"/>
          </p:cNvCxnSpPr>
          <p:nvPr/>
        </p:nvCxnSpPr>
        <p:spPr>
          <a:xfrm flipH="1">
            <a:off x="6878171" y="2306258"/>
            <a:ext cx="3054300" cy="462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/>
            <a:headEnd type="triangle" w="med" len="med"/>
            <a:tailEnd type="triangle" w="lg" len="lg"/>
          </a:ln>
        </p:spPr>
      </p:cxnSp>
      <p:sp>
        <p:nvSpPr>
          <p:cNvPr id="112" name="Shape 112"/>
          <p:cNvSpPr/>
          <p:nvPr/>
        </p:nvSpPr>
        <p:spPr>
          <a:xfrm>
            <a:off x="4374000" y="1218200"/>
            <a:ext cx="3444000" cy="2960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 txBox="1"/>
          <p:nvPr/>
        </p:nvSpPr>
        <p:spPr>
          <a:xfrm>
            <a:off x="5313900" y="277375"/>
            <a:ext cx="1935600" cy="79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Fronteira do sistema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Andreza Alves</cp:lastModifiedBy>
  <cp:revision>1</cp:revision>
  <dcterms:modified xsi:type="dcterms:W3CDTF">2017-04-04T23:29:25Z</dcterms:modified>
</cp:coreProperties>
</file>