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exto e Título Vertical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1700425" y="3189225"/>
            <a:ext cx="876200" cy="1282700"/>
            <a:chOff x="678500" y="2199200"/>
            <a:chExt cx="876200" cy="1282700"/>
          </a:xfrm>
        </p:grpSpPr>
        <p:sp>
          <p:nvSpPr>
            <p:cNvPr id="85" name="Shape 85"/>
            <p:cNvSpPr/>
            <p:nvPr/>
          </p:nvSpPr>
          <p:spPr>
            <a:xfrm>
              <a:off x="868900" y="2199200"/>
              <a:ext cx="533400" cy="507900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6" name="Shape 86"/>
            <p:cNvCxnSpPr>
              <a:stCxn id="85" idx="4"/>
            </p:cNvCxnSpPr>
            <p:nvPr/>
          </p:nvCxnSpPr>
          <p:spPr>
            <a:xfrm>
              <a:off x="1135600" y="2707100"/>
              <a:ext cx="0" cy="444600"/>
            </a:xfrm>
            <a:prstGeom prst="straightConnector1">
              <a:avLst/>
            </a:prstGeom>
            <a:solidFill>
              <a:schemeClr val="accent4"/>
            </a:solidFill>
            <a:ln cap="flat" cmpd="sng" w="1270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87" name="Shape 87"/>
            <p:cNvCxnSpPr/>
            <p:nvPr/>
          </p:nvCxnSpPr>
          <p:spPr>
            <a:xfrm flipH="1">
              <a:off x="869000" y="3177100"/>
              <a:ext cx="241200" cy="304800"/>
            </a:xfrm>
            <a:prstGeom prst="straightConnector1">
              <a:avLst/>
            </a:prstGeom>
            <a:solidFill>
              <a:schemeClr val="accent4"/>
            </a:solidFill>
            <a:ln cap="flat" cmpd="sng" w="1270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88" name="Shape 88"/>
            <p:cNvCxnSpPr/>
            <p:nvPr/>
          </p:nvCxnSpPr>
          <p:spPr>
            <a:xfrm>
              <a:off x="1135600" y="3151700"/>
              <a:ext cx="266700" cy="304800"/>
            </a:xfrm>
            <a:prstGeom prst="straightConnector1">
              <a:avLst/>
            </a:prstGeom>
            <a:solidFill>
              <a:schemeClr val="accent4"/>
            </a:solidFill>
            <a:ln cap="flat" cmpd="sng" w="1270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89" name="Shape 89"/>
            <p:cNvCxnSpPr/>
            <p:nvPr/>
          </p:nvCxnSpPr>
          <p:spPr>
            <a:xfrm flipH="1" rot="10800000">
              <a:off x="1135600" y="2846800"/>
              <a:ext cx="419100" cy="63600"/>
            </a:xfrm>
            <a:prstGeom prst="straightConnector1">
              <a:avLst/>
            </a:prstGeom>
            <a:solidFill>
              <a:schemeClr val="accent4"/>
            </a:solidFill>
            <a:ln cap="flat" cmpd="sng" w="1270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0" name="Shape 90"/>
            <p:cNvCxnSpPr/>
            <p:nvPr/>
          </p:nvCxnSpPr>
          <p:spPr>
            <a:xfrm rot="10800000">
              <a:off x="678500" y="2821600"/>
              <a:ext cx="431700" cy="88800"/>
            </a:xfrm>
            <a:prstGeom prst="straightConnector1">
              <a:avLst/>
            </a:prstGeom>
            <a:solidFill>
              <a:schemeClr val="accent4"/>
            </a:solidFill>
            <a:ln cap="flat" cmpd="sng" w="1270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grpSp>
        <p:nvGrpSpPr>
          <p:cNvPr id="91" name="Shape 91"/>
          <p:cNvGrpSpPr/>
          <p:nvPr/>
        </p:nvGrpSpPr>
        <p:grpSpPr>
          <a:xfrm>
            <a:off x="11166650" y="1386062"/>
            <a:ext cx="876200" cy="1321037"/>
            <a:chOff x="9514900" y="2586587"/>
            <a:chExt cx="876200" cy="1321037"/>
          </a:xfrm>
        </p:grpSpPr>
        <p:sp>
          <p:nvSpPr>
            <p:cNvPr id="92" name="Shape 92"/>
            <p:cNvSpPr/>
            <p:nvPr/>
          </p:nvSpPr>
          <p:spPr>
            <a:xfrm>
              <a:off x="9705300" y="2586587"/>
              <a:ext cx="533400" cy="507900"/>
            </a:xfrm>
            <a:prstGeom prst="ellipse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3" name="Shape 93"/>
            <p:cNvCxnSpPr>
              <a:stCxn id="92" idx="4"/>
            </p:cNvCxnSpPr>
            <p:nvPr/>
          </p:nvCxnSpPr>
          <p:spPr>
            <a:xfrm>
              <a:off x="9972000" y="3094487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4" name="Shape 94"/>
            <p:cNvCxnSpPr/>
            <p:nvPr/>
          </p:nvCxnSpPr>
          <p:spPr>
            <a:xfrm flipH="1">
              <a:off x="9705400" y="3553025"/>
              <a:ext cx="252600" cy="3546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5" name="Shape 95"/>
            <p:cNvCxnSpPr/>
            <p:nvPr/>
          </p:nvCxnSpPr>
          <p:spPr>
            <a:xfrm>
              <a:off x="9972000" y="3539087"/>
              <a:ext cx="266700" cy="304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6" name="Shape 96"/>
            <p:cNvCxnSpPr/>
            <p:nvPr/>
          </p:nvCxnSpPr>
          <p:spPr>
            <a:xfrm flipH="1" rot="10800000">
              <a:off x="9972000" y="3234187"/>
              <a:ext cx="419100" cy="63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97" name="Shape 97"/>
            <p:cNvCxnSpPr/>
            <p:nvPr/>
          </p:nvCxnSpPr>
          <p:spPr>
            <a:xfrm rot="10800000">
              <a:off x="9514900" y="3208987"/>
              <a:ext cx="431700" cy="88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98" name="Shape 98"/>
          <p:cNvSpPr/>
          <p:nvPr/>
        </p:nvSpPr>
        <p:spPr>
          <a:xfrm>
            <a:off x="5313900" y="2233125"/>
            <a:ext cx="1564200" cy="10704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pt-BR" sz="1800" u="none" cap="none" strike="noStrike">
                <a:latin typeface="Calibri"/>
                <a:ea typeface="Calibri"/>
                <a:cs typeface="Calibri"/>
                <a:sym typeface="Calibri"/>
              </a:rPr>
              <a:t>Sistema CS</a:t>
            </a:r>
          </a:p>
        </p:txBody>
      </p:sp>
      <p:grpSp>
        <p:nvGrpSpPr>
          <p:cNvPr id="99" name="Shape 99"/>
          <p:cNvGrpSpPr/>
          <p:nvPr/>
        </p:nvGrpSpPr>
        <p:grpSpPr>
          <a:xfrm>
            <a:off x="7761564" y="5477550"/>
            <a:ext cx="901536" cy="1282700"/>
            <a:chOff x="5979114" y="5489450"/>
            <a:chExt cx="901536" cy="1282700"/>
          </a:xfrm>
        </p:grpSpPr>
        <p:sp>
          <p:nvSpPr>
            <p:cNvPr id="100" name="Shape 100"/>
            <p:cNvSpPr/>
            <p:nvPr/>
          </p:nvSpPr>
          <p:spPr>
            <a:xfrm>
              <a:off x="6175119" y="5489450"/>
              <a:ext cx="548999" cy="507900"/>
            </a:xfrm>
            <a:prstGeom prst="ellipse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" name="Shape 101"/>
            <p:cNvCxnSpPr>
              <a:stCxn id="100" idx="4"/>
            </p:cNvCxnSpPr>
            <p:nvPr/>
          </p:nvCxnSpPr>
          <p:spPr>
            <a:xfrm>
              <a:off x="6449619" y="5997350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2" name="Shape 102"/>
            <p:cNvCxnSpPr/>
            <p:nvPr/>
          </p:nvCxnSpPr>
          <p:spPr>
            <a:xfrm flipH="1">
              <a:off x="6175314" y="6467350"/>
              <a:ext cx="248100" cy="304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3" name="Shape 103"/>
            <p:cNvCxnSpPr/>
            <p:nvPr/>
          </p:nvCxnSpPr>
          <p:spPr>
            <a:xfrm>
              <a:off x="6449550" y="6441950"/>
              <a:ext cx="274500" cy="304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4" name="Shape 104"/>
            <p:cNvCxnSpPr/>
            <p:nvPr/>
          </p:nvCxnSpPr>
          <p:spPr>
            <a:xfrm flipH="1" rot="10800000">
              <a:off x="6449550" y="6137050"/>
              <a:ext cx="431100" cy="63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05" name="Shape 105"/>
            <p:cNvCxnSpPr/>
            <p:nvPr/>
          </p:nvCxnSpPr>
          <p:spPr>
            <a:xfrm rot="10800000">
              <a:off x="5979114" y="6111850"/>
              <a:ext cx="444300" cy="88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06" name="Shape 106"/>
          <p:cNvSpPr txBox="1"/>
          <p:nvPr/>
        </p:nvSpPr>
        <p:spPr>
          <a:xfrm>
            <a:off x="9932471" y="2121608"/>
            <a:ext cx="13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Proprietário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911725" y="5108250"/>
            <a:ext cx="290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Desenvolvedores do CS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539390" y="2880276"/>
            <a:ext cx="1465799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Fornecedores</a:t>
            </a:r>
          </a:p>
        </p:txBody>
      </p:sp>
      <p:cxnSp>
        <p:nvCxnSpPr>
          <p:cNvPr id="109" name="Shape 109"/>
          <p:cNvCxnSpPr>
            <a:stCxn id="107" idx="1"/>
            <a:endCxn id="98" idx="2"/>
          </p:cNvCxnSpPr>
          <p:nvPr/>
        </p:nvCxnSpPr>
        <p:spPr>
          <a:xfrm rot="10800000">
            <a:off x="6096025" y="3303600"/>
            <a:ext cx="815700" cy="198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lg" w="lg" type="triangle"/>
            <a:tailEnd len="lg" w="lg" type="triangle"/>
          </a:ln>
        </p:spPr>
      </p:cxnSp>
      <p:cxnSp>
        <p:nvCxnSpPr>
          <p:cNvPr id="110" name="Shape 110"/>
          <p:cNvCxnSpPr>
            <a:stCxn id="108" idx="3"/>
            <a:endCxn id="98" idx="1"/>
          </p:cNvCxnSpPr>
          <p:nvPr/>
        </p:nvCxnSpPr>
        <p:spPr>
          <a:xfrm flipH="1" rot="10800000">
            <a:off x="3005190" y="2768226"/>
            <a:ext cx="2308800" cy="296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1" name="Shape 111"/>
          <p:cNvCxnSpPr>
            <a:stCxn id="106" idx="1"/>
            <a:endCxn id="98" idx="3"/>
          </p:cNvCxnSpPr>
          <p:nvPr/>
        </p:nvCxnSpPr>
        <p:spPr>
          <a:xfrm flipH="1">
            <a:off x="6878171" y="2306258"/>
            <a:ext cx="3054300" cy="462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triangle"/>
            <a:tailEnd len="lg" w="lg" type="triangle"/>
          </a:ln>
        </p:spPr>
      </p:cxnSp>
      <p:sp>
        <p:nvSpPr>
          <p:cNvPr id="112" name="Shape 112"/>
          <p:cNvSpPr/>
          <p:nvPr/>
        </p:nvSpPr>
        <p:spPr>
          <a:xfrm>
            <a:off x="4374000" y="1218200"/>
            <a:ext cx="3444000" cy="2960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5313900" y="277375"/>
            <a:ext cx="19356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Fronteira do sistema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