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66B1-B2CD-4481-97AC-061C405E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23B40-E6C4-4B4A-968A-D966C41F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467C5-1B94-4583-8EEB-1EF4E0AD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424B-01E5-4F42-91F6-DD74B49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B41E-7F06-46C3-97AF-A3983ED6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5046-1E5C-46B1-8918-1C3FB55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03A4E-5BFB-4F2D-AD9E-11B37C8E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04F1-DD3F-4C37-BB0E-F773C83C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17F7-697C-474B-8264-045CE764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60B61-4D9B-4818-80D5-8700450E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582E0-4DC9-4BD2-915E-A28088FF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E93FD-2AF5-4C11-BB15-D9429703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F876-F06A-4A59-9093-E2052F3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1D1AF-C38B-4E8E-8A12-2615E72E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5790-CE92-4DA2-9956-3964C03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19EF-2EBB-4806-87D8-CA69A99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7F0FF-B7D5-42EA-B52C-4A46FFC3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51BED-33B2-470D-9ECD-0BE0903C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09631-2F4C-4399-A669-D229818E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025D7-0E6C-4C2C-925D-75ED1FAF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93186-38F0-4221-B0C2-A33942E6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38E2-A498-4170-AC2F-762A8299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AF99-748A-4F27-88E4-E2A367F9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39D0-9D24-4183-90F3-D1FE432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0018E-083E-4B18-ACC2-C10164E0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95F9B-2C88-44EF-BEE8-1FBCA8B3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5077-6327-4F1B-B811-082D342F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B5D5B-1E1C-491D-972B-0FFF3182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A0498-A8F5-4677-837B-595E9312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F8259-E268-4723-9798-B0E8AA1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3A266-6299-4744-920D-B4A180C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C087-1074-4F46-9EB2-FE5A5E1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A0B7E-8259-48CB-B4E9-F7065C0A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9BB1-8652-458C-AEE5-7AB687CD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F4544-E5F2-4FF0-83A3-2054F0F6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B53EF-7545-4336-AB93-4761AFC1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6C6B5-AE46-4B16-A2A5-79F5C1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CC28AB-3550-495F-877B-5EC7DE16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67741-FB5E-4713-8091-17745E5B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5C16-0771-4AC3-AA9F-FE6E3FAC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9E28-D466-4DEE-B798-7CB6304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73C2E-C7F6-4CBB-851D-97889AC0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711C5-77FF-4594-89CF-39F02418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1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23766-016F-4783-A8F1-24C8E366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F7A54-2310-40C6-84C8-7462D692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1698E-B817-4249-8E84-D3E0C718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BEAE-CAAC-4A7F-888F-133A9B3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D8DF3-5416-4952-B8F0-9655807B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B1825-9CA2-44B5-9AB6-C82D54AE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021F4-CB40-4B56-A492-6CB130E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A3775-662D-4581-92C0-98FDF493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89D55-8543-4C40-A48D-9E9335DB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F5835-2A05-4116-91D2-493FA0CF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96F73A-5F4B-4C9C-BC78-DD7F27E4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C05E0-199D-4FF0-BF37-5B888624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79582-C215-448E-A29B-1C5CCB1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584FD-CBB3-4D2F-9177-E362C78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606B0-6B9D-4EFE-94CA-463BB0A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D48E0-FBE7-4751-9221-7ADC9FD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601B8-C84B-4BE9-A398-2E399879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7D728-EF26-48AE-BF3B-5941AECC0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6697-7F59-43AF-95C1-D585E0F8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FA6A-E2F1-4493-AF6F-336FDDC1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B402-2CAE-4CE9-B230-2CAD1D57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799"/>
            <a:ext cx="9144000" cy="2387600"/>
          </a:xfrm>
        </p:spPr>
        <p:txBody>
          <a:bodyPr/>
          <a:lstStyle/>
          <a:p>
            <a:r>
              <a:rPr lang="en-US" altLang="ko-KR" dirty="0"/>
              <a:t>OSS IDEA PROPOSAL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323B-F578-444A-876A-5953AAD56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/>
              <a:t>팀</a:t>
            </a:r>
            <a:r>
              <a:rPr lang="en-US" altLang="ko-KR" dirty="0"/>
              <a:t> : 3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김정현</a:t>
            </a:r>
            <a:r>
              <a:rPr lang="en-US" altLang="ko-KR" dirty="0"/>
              <a:t>(20191931)</a:t>
            </a:r>
          </a:p>
          <a:p>
            <a:pPr algn="r"/>
            <a:r>
              <a:rPr lang="ko-KR" altLang="en-US" dirty="0" err="1"/>
              <a:t>구태성</a:t>
            </a:r>
            <a:r>
              <a:rPr lang="en-US" altLang="ko-KR" dirty="0"/>
              <a:t>(20163993)</a:t>
            </a:r>
          </a:p>
          <a:p>
            <a:pPr algn="r"/>
            <a:r>
              <a:rPr lang="ko-KR" altLang="en-US" dirty="0"/>
              <a:t>임창환</a:t>
            </a:r>
            <a:r>
              <a:rPr lang="en-US" altLang="ko-KR" dirty="0"/>
              <a:t>(20171688)</a:t>
            </a:r>
          </a:p>
          <a:p>
            <a:pPr algn="r"/>
            <a:r>
              <a:rPr lang="ko-KR" altLang="en-US" dirty="0"/>
              <a:t>방성원</a:t>
            </a:r>
            <a:r>
              <a:rPr lang="en-US" altLang="ko-KR" dirty="0"/>
              <a:t>(20173239)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DA93-056B-441D-BA45-5343268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FE07-DEBC-4A46-A1FA-5D73ADAC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4" y="1825625"/>
            <a:ext cx="10448365" cy="46672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sz="3000" dirty="0"/>
              <a:t>1</a:t>
            </a:r>
            <a:r>
              <a:rPr lang="ko-KR" altLang="en-US" sz="3000" dirty="0"/>
              <a:t>차 프로토 타입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유저가 쉽게 접근할 수 있는 플랫폼 형태의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 형태의 예시 기능 일부 지원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dirty="0"/>
              <a:t>역할 분담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팀장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김정현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개발자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전원 참여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Tester : </a:t>
            </a:r>
            <a:r>
              <a:rPr lang="ko-KR" altLang="en-US" sz="1800" dirty="0"/>
              <a:t>전원 참여</a:t>
            </a:r>
            <a:endParaRPr lang="en-US" altLang="ko-KR" sz="18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문서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전원 참여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66E9-311F-4682-AF9D-BB729238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1A166-27C5-4B46-90EE-E17BD7FA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목표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개발계획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5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서울 </a:t>
            </a:r>
            <a:r>
              <a:rPr lang="en-US" altLang="ko-KR" dirty="0"/>
              <a:t>2033</a:t>
            </a:r>
            <a:r>
              <a:rPr lang="ko-KR" altLang="en-US" dirty="0"/>
              <a:t>의 히트로 인한 모바일 텍스트 어드벤처 게임의 유행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745C-F0DF-42EE-86CE-A60AACDC8B56}"/>
              </a:ext>
            </a:extLst>
          </p:cNvPr>
          <p:cNvSpPr txBox="1"/>
          <p:nvPr/>
        </p:nvSpPr>
        <p:spPr>
          <a:xfrm>
            <a:off x="838200" y="5648325"/>
            <a:ext cx="48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&lt;</a:t>
            </a:r>
            <a:r>
              <a:rPr lang="ko-KR" altLang="en-US" dirty="0"/>
              <a:t>서울 </a:t>
            </a:r>
            <a:r>
              <a:rPr lang="en-US" altLang="ko-KR" dirty="0"/>
              <a:t>2033 </a:t>
            </a:r>
            <a:r>
              <a:rPr lang="ko-KR" altLang="en-US" dirty="0"/>
              <a:t>게임의 플레이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2744A-3E29-4E7B-947F-5FFC099E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7847"/>
            <a:ext cx="4876397" cy="2535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4ECB4-89D4-4916-BF35-DCC300CD8628}"/>
              </a:ext>
            </a:extLst>
          </p:cNvPr>
          <p:cNvSpPr txBox="1"/>
          <p:nvPr/>
        </p:nvSpPr>
        <p:spPr>
          <a:xfrm>
            <a:off x="6606988" y="2680447"/>
            <a:ext cx="4746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텍스트 어드벤처 게임이란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스토리텔링이 주 컨텐츠가 되는 어드벤처류 게임의 장르를 말한다</a:t>
            </a:r>
            <a:r>
              <a:rPr lang="en-US" altLang="ko-KR" dirty="0"/>
              <a:t>. </a:t>
            </a:r>
            <a:r>
              <a:rPr lang="ko-KR" altLang="en-US" dirty="0"/>
              <a:t>유저의 텍스트 명령을 통해</a:t>
            </a:r>
            <a:r>
              <a:rPr lang="en-US" altLang="ko-KR" dirty="0"/>
              <a:t>, </a:t>
            </a:r>
            <a:r>
              <a:rPr lang="ko-KR" altLang="en-US" dirty="0"/>
              <a:t>스토리를 진행해 나가는 것이 특징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게임을 만들고 싶지만 스토리를 짜는 것 외에 신경 써야 할 부분이 너무 많다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남자, 사람이(가) 표시된 사진&#10;&#10;자동 생성된 설명">
            <a:extLst>
              <a:ext uri="{FF2B5EF4-FFF2-40B4-BE49-F238E27FC236}">
                <a16:creationId xmlns:a16="http://schemas.microsoft.com/office/drawing/2014/main" id="{A63596A4-C5BE-4C1A-8A41-6B9D2EF5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953"/>
            <a:ext cx="4272914" cy="2833128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9B4E74D-6BE5-45F8-A740-203E9C775135}"/>
              </a:ext>
            </a:extLst>
          </p:cNvPr>
          <p:cNvSpPr/>
          <p:nvPr/>
        </p:nvSpPr>
        <p:spPr>
          <a:xfrm>
            <a:off x="1200150" y="3281643"/>
            <a:ext cx="1438275" cy="85725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36D1-81C3-441C-96ED-53823A9C9A03}"/>
              </a:ext>
            </a:extLst>
          </p:cNvPr>
          <p:cNvSpPr txBox="1"/>
          <p:nvPr/>
        </p:nvSpPr>
        <p:spPr>
          <a:xfrm>
            <a:off x="1384487" y="3387102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만들지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D3E8A-5450-4282-BA84-E7C45BE38999}"/>
              </a:ext>
            </a:extLst>
          </p:cNvPr>
          <p:cNvSpPr txBox="1"/>
          <p:nvPr/>
        </p:nvSpPr>
        <p:spPr>
          <a:xfrm>
            <a:off x="838200" y="5860361"/>
            <a:ext cx="7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게임을 만들려는 시도는 쉽지만 결과물을 내는 것은 매우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AD059-F828-4769-ACC2-0A58FDEF30D3}"/>
              </a:ext>
            </a:extLst>
          </p:cNvPr>
          <p:cNvSpPr txBox="1"/>
          <p:nvPr/>
        </p:nvSpPr>
        <p:spPr>
          <a:xfrm>
            <a:off x="5307106" y="3007379"/>
            <a:ext cx="568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게임 개발에 사용할 프로그래밍 언어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오디오 소스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애니메이션</a:t>
            </a:r>
            <a:endParaRPr lang="en-US" altLang="ko-KR" sz="2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C9132F5-A376-4285-A92F-CDC06A944DC2}"/>
              </a:ext>
            </a:extLst>
          </p:cNvPr>
          <p:cNvSpPr/>
          <p:nvPr/>
        </p:nvSpPr>
        <p:spPr>
          <a:xfrm>
            <a:off x="4185508" y="2873497"/>
            <a:ext cx="887506" cy="64633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3B9BD-E299-4732-9160-DC80B8AFE829}"/>
              </a:ext>
            </a:extLst>
          </p:cNvPr>
          <p:cNvSpPr txBox="1"/>
          <p:nvPr/>
        </p:nvSpPr>
        <p:spPr>
          <a:xfrm>
            <a:off x="4239296" y="2873497"/>
            <a:ext cx="8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스토리는 구상했는데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4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9BA9-D0FD-461D-9EA8-B9E8689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F3F4-F1C7-4429-95AD-9B157ACA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텍스트 어드벤처 템플릿 플랫폼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개발자가 아닌 일반인들도 쉽게 만들 수 있는 범용성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많은 사람들이 모바일로 쉽게 접근할 수 있는 좋은 접근성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기존 게임 엔진들과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기능의 다양화가 아닌 게임의 제작에 편의를 주어 개발자의 게임 완성에 초점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995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B9C4-38D6-4D83-AC9C-6F5015E9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3B65-45E6-4F4A-B6B4-6B693320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어째서 </a:t>
            </a:r>
            <a:r>
              <a:rPr lang="en-US" altLang="ko-KR" dirty="0"/>
              <a:t>Open Source</a:t>
            </a:r>
            <a:r>
              <a:rPr lang="ko-KR" altLang="en-US" dirty="0"/>
              <a:t>여야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참여로 만들어진 수 많은 템플릿은 게임을 개발하고자 하는 이에게 큰 도움이 됨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다양한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도움으로 플랫폼을 수정하여 타 장르의 게임에도 확장 가능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앱 실행 시</a:t>
            </a:r>
            <a:r>
              <a:rPr lang="en-US" altLang="ko-KR" dirty="0"/>
              <a:t>, </a:t>
            </a:r>
            <a:r>
              <a:rPr lang="ko-KR" altLang="en-US" dirty="0"/>
              <a:t>홈 </a:t>
            </a:r>
            <a:r>
              <a:rPr lang="ko-KR" altLang="en-US" dirty="0" err="1"/>
              <a:t>씬으로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새로 만들기 버튼을 누르면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작업할 템플릿을 선택할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92655-7B69-4418-8FB1-357E9EE88075}"/>
              </a:ext>
            </a:extLst>
          </p:cNvPr>
          <p:cNvSpPr txBox="1"/>
          <p:nvPr/>
        </p:nvSpPr>
        <p:spPr>
          <a:xfrm>
            <a:off x="7010400" y="541692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</a:t>
            </a:r>
            <a:r>
              <a:rPr lang="ko-KR" altLang="en-US" dirty="0"/>
              <a:t>샘플 이미지로</a:t>
            </a:r>
            <a:r>
              <a:rPr lang="en-US" altLang="ko-KR" dirty="0"/>
              <a:t>, </a:t>
            </a:r>
            <a:r>
              <a:rPr lang="ko-KR" altLang="en-US" dirty="0"/>
              <a:t>결과물과는 다릅니다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62C8487-9F4A-498A-84CE-0FCCD748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82800"/>
            <a:ext cx="3334128" cy="333412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046FF5-0D15-4FEE-97E5-05437193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71" y="2082801"/>
            <a:ext cx="3334127" cy="33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페이지를 새로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92655-7B69-4418-8FB1-357E9EE88075}"/>
              </a:ext>
            </a:extLst>
          </p:cNvPr>
          <p:cNvSpPr txBox="1"/>
          <p:nvPr/>
        </p:nvSpPr>
        <p:spPr>
          <a:xfrm>
            <a:off x="5353050" y="6144834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</a:t>
            </a:r>
            <a:r>
              <a:rPr lang="ko-KR" altLang="en-US" dirty="0"/>
              <a:t>샘플 이미지로</a:t>
            </a:r>
            <a:r>
              <a:rPr lang="en-US" altLang="ko-KR" dirty="0"/>
              <a:t>, </a:t>
            </a:r>
            <a:r>
              <a:rPr lang="ko-KR" altLang="en-US" dirty="0"/>
              <a:t>프로토타입은 이와 다를 수 있습니다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8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1F8F-B298-4FF9-BB13-E9DB21A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FAED-2443-4872-A161-CC865C7A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dirty="0"/>
              <a:t>언어를 사용하여 </a:t>
            </a:r>
            <a:r>
              <a:rPr lang="en-US" altLang="ko-KR" sz="1800" dirty="0"/>
              <a:t>Android Studio</a:t>
            </a:r>
            <a:r>
              <a:rPr lang="ko-KR" altLang="en-US" sz="1800" dirty="0"/>
              <a:t>로 개발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err="1"/>
              <a:t>Github</a:t>
            </a:r>
            <a:r>
              <a:rPr lang="ko-KR" altLang="en-US" sz="1800" dirty="0"/>
              <a:t>를 사용하여 협업</a:t>
            </a:r>
            <a:endParaRPr lang="en-US" altLang="ko-KR" sz="1800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오픈소스 라이선스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MIT</a:t>
            </a:r>
            <a:r>
              <a:rPr lang="ko-KR" altLang="en-US" sz="1800" dirty="0"/>
              <a:t> 라이선스 사용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0933E1-456F-4E6A-8D57-9E0D124F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41" y="4551156"/>
            <a:ext cx="6578288" cy="106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D9DC1-6794-48B8-B6AA-D814D7EC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2" y="2658016"/>
            <a:ext cx="2339268" cy="1060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ADF825-2185-4DD7-AE2A-A9EFCE35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1160948" cy="11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334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OSS IDEA PROPOSAL </vt:lpstr>
      <vt:lpstr>〮 목차</vt:lpstr>
      <vt:lpstr>〮 배경(1)</vt:lpstr>
      <vt:lpstr>〮 배경(2)</vt:lpstr>
      <vt:lpstr>〮 목표(1)</vt:lpstr>
      <vt:lpstr>〮 목표(2)</vt:lpstr>
      <vt:lpstr>〮 시나리오(1)</vt:lpstr>
      <vt:lpstr>〮 시나리오(2)</vt:lpstr>
      <vt:lpstr>〮 개발계획(1)</vt:lpstr>
      <vt:lpstr>〮 개발계획(2)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IDEA PROPOSAL</dc:title>
  <dc:creator>Bang SungWon</dc:creator>
  <cp:lastModifiedBy>Bang SungWon</cp:lastModifiedBy>
  <cp:revision>15</cp:revision>
  <dcterms:created xsi:type="dcterms:W3CDTF">2021-04-04T11:23:48Z</dcterms:created>
  <dcterms:modified xsi:type="dcterms:W3CDTF">2021-04-04T14:00:09Z</dcterms:modified>
</cp:coreProperties>
</file>