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63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6B1-B2CD-4481-97AC-061C405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23B40-E6C4-4B4A-968A-D966C41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7C5-1B94-4583-8EEB-1EF4E0A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424B-01E5-4F42-91F6-DD74B49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B41E-7F06-46C3-97AF-A3983ED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5046-1E5C-46B1-8918-1C3FB55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03A4E-5BFB-4F2D-AD9E-11B37C8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04F1-DD3F-4C37-BB0E-F773C83C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17F7-697C-474B-8264-045CE7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0B61-4D9B-4818-80D5-8700450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582E0-4DC9-4BD2-915E-A28088F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3FD-2AF5-4C11-BB15-D9429703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F876-F06A-4A59-9093-E2052F3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1D1AF-C38B-4E8E-8A12-2615E72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5790-CE92-4DA2-9956-3964C03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19EF-2EBB-4806-87D8-CA69A99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7F0FF-B7D5-42EA-B52C-4A46FFC3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1BED-33B2-470D-9ECD-0BE0903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9631-2F4C-4399-A669-D229818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25D7-0E6C-4C2C-925D-75ED1FA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93186-38F0-4221-B0C2-A33942E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38E2-A498-4170-AC2F-762A8299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AF99-748A-4F27-88E4-E2A367F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39D0-9D24-4183-90F3-D1FE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018E-083E-4B18-ACC2-C10164E0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5F9B-2C88-44EF-BEE8-1FBCA8B3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5077-6327-4F1B-B811-082D342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D5B-1E1C-491D-972B-0FFF3182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0498-A8F5-4677-837B-595E931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F8259-E268-4723-9798-B0E8AA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A266-6299-4744-920D-B4A180C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C087-1074-4F46-9EB2-FE5A5E1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A0B7E-8259-48CB-B4E9-F7065C0A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9BB1-8652-458C-AEE5-7AB687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F4544-E5F2-4FF0-83A3-2054F0F6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B53EF-7545-4336-AB93-4761AFC1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6C6B5-AE46-4B16-A2A5-79F5C1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C28AB-3550-495F-877B-5EC7DE1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7741-FB5E-4713-8091-17745E5B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5C16-0771-4AC3-AA9F-FE6E3FA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9E28-D466-4DEE-B798-7CB630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73C2E-C7F6-4CBB-851D-97889AC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711C5-77FF-4594-89CF-39F02418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23766-016F-4783-A8F1-24C8E36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F7A54-2310-40C6-84C8-7462D69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1698E-B817-4249-8E84-D3E0C71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BEAE-CAAC-4A7F-888F-133A9B3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D8DF3-5416-4952-B8F0-9655807B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B1825-9CA2-44B5-9AB6-C82D54A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021F4-CB40-4B56-A492-6CB130E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A3775-662D-4581-92C0-98FDF49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9D55-8543-4C40-A48D-9E9335D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5835-2A05-4116-91D2-493FA0CF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6F73A-5F4B-4C9C-BC78-DD7F27E4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C05E0-199D-4FF0-BF37-5B888624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79582-C215-448E-A29B-1C5CCB1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584FD-CBB3-4D2F-9177-E362C7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606B0-6B9D-4EFE-94CA-463BB0A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D48E0-FBE7-4751-9221-7ADC9FD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601B8-C84B-4BE9-A398-2E399879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D728-EF26-48AE-BF3B-5941AECC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6697-7F59-43AF-95C1-D585E0F8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A6A-E2F1-4493-AF6F-336FDDC1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9"/>
            <a:ext cx="9144000" cy="2387600"/>
          </a:xfrm>
        </p:spPr>
        <p:txBody>
          <a:bodyPr/>
          <a:lstStyle/>
          <a:p>
            <a:r>
              <a:rPr lang="en-US" altLang="ko-KR" dirty="0"/>
              <a:t>OSS IDEA PROPOSAL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/>
              <a:t>팀</a:t>
            </a:r>
            <a:r>
              <a:rPr lang="en-US" altLang="ko-KR" dirty="0"/>
              <a:t> : 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김정현</a:t>
            </a:r>
            <a:r>
              <a:rPr lang="en-US" altLang="ko-KR" dirty="0"/>
              <a:t>(20191931)</a:t>
            </a:r>
          </a:p>
          <a:p>
            <a:pPr algn="r"/>
            <a:r>
              <a:rPr lang="ko-KR" altLang="en-US" dirty="0" err="1"/>
              <a:t>구태성</a:t>
            </a:r>
            <a:r>
              <a:rPr lang="en-US" altLang="ko-KR" dirty="0"/>
              <a:t>(20163993)</a:t>
            </a:r>
          </a:p>
          <a:p>
            <a:pPr algn="r"/>
            <a:r>
              <a:rPr lang="ko-KR" altLang="en-US" dirty="0"/>
              <a:t>임창환</a:t>
            </a:r>
            <a:r>
              <a:rPr lang="en-US" altLang="ko-KR" dirty="0"/>
              <a:t>(20171688)</a:t>
            </a:r>
          </a:p>
          <a:p>
            <a:pPr algn="r"/>
            <a:r>
              <a:rPr lang="ko-KR" altLang="en-US" dirty="0"/>
              <a:t>방성원</a:t>
            </a:r>
            <a:r>
              <a:rPr lang="en-US" altLang="ko-KR" dirty="0"/>
              <a:t>(20173239)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41" y="4551156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265801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825625"/>
            <a:ext cx="10448365" cy="46672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전원 참여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인한 모바일 텍스트 어드벤처 게임의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838200" y="5648325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847"/>
            <a:ext cx="4876397" cy="253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606988" y="2680447"/>
            <a:ext cx="47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307106" y="3007379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게임 개발에 사용할 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텍스트 어드벤처 템플릿 플랫폼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전문적인 개발자가 아닌 게임 개발에 문외한인 일반인들도 쉽게 만들 수 있는 높은 범용성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많은 사람들이 모바일로 쉽게 접근할 수 있는 좋은 접근성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기존에 있는 게임 엔진들과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게임의 제작에 편의를 주어 개발자의 게임 완성에 초점을 둠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도움으로 플랫폼을 수정하여 타 장르의 게임에도 기능 확장이 가능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앱 실행 시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en-US" altLang="ko-KR" sz="2400" dirty="0"/>
              <a:t>Scene</a:t>
            </a:r>
            <a:r>
              <a:rPr lang="ko-KR" altLang="en-US" sz="2400" dirty="0"/>
              <a:t>으로 이동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새로 만들기</a:t>
            </a:r>
            <a:r>
              <a:rPr lang="en-US" altLang="ko-KR" sz="2400" dirty="0"/>
              <a:t>’</a:t>
            </a:r>
            <a:r>
              <a:rPr lang="ko-KR" altLang="en-US" sz="2400" dirty="0"/>
              <a:t> 버튼을 누르면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작업할 템플릿을 선택할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8FBA-D468-4C2F-8B86-A1AB9F8F17E2}"/>
              </a:ext>
            </a:extLst>
          </p:cNvPr>
          <p:cNvSpPr txBox="1"/>
          <p:nvPr/>
        </p:nvSpPr>
        <p:spPr>
          <a:xfrm>
            <a:off x="5953126" y="536719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33C3D2C-C965-4A2F-B34B-E98E6C73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94" y="1451123"/>
            <a:ext cx="5056094" cy="5406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F8C02-CAB9-4EFE-9D09-991D1400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0" y="2001458"/>
            <a:ext cx="3341687" cy="3341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페이지를 새로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배경 이미지를 선택해서 추가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텍스트를 입력하고 선택지를 만든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B8E9-7F05-467A-8117-926D93F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8741-8963-4DC1-91A7-D1EA438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플랫폼에서 여러 텍스트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어드벤쳐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게임의 템플릿에 접근할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템플릿의 예시로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템플릿을 만든다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템플릿은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같은 기능을 가지고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플랫폼의 모든 템플릿은 컨텐츠를 넣으면 게임을 완성할 수 있는 형태다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안드로이드 기반으로 하여 모바일에서 실행 가능하게 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67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406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OSS IDEA PROPOSAL </vt:lpstr>
      <vt:lpstr>〮 목차</vt:lpstr>
      <vt:lpstr>〮 배경(1)</vt:lpstr>
      <vt:lpstr>〮 배경(2)</vt:lpstr>
      <vt:lpstr>〮 목표(1)</vt:lpstr>
      <vt:lpstr>〮 목표(2)</vt:lpstr>
      <vt:lpstr>〮 시나리오(1)</vt:lpstr>
      <vt:lpstr>〮 시나리오(2)</vt:lpstr>
      <vt:lpstr>〮 요구사항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Bang SungWon</cp:lastModifiedBy>
  <cp:revision>20</cp:revision>
  <dcterms:created xsi:type="dcterms:W3CDTF">2021-04-04T11:23:48Z</dcterms:created>
  <dcterms:modified xsi:type="dcterms:W3CDTF">2021-04-04T15:30:50Z</dcterms:modified>
</cp:coreProperties>
</file>