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61" r:id="rId3"/>
    <p:sldId id="257" r:id="rId4"/>
    <p:sldId id="262" r:id="rId5"/>
    <p:sldId id="268" r:id="rId6"/>
    <p:sldId id="258" r:id="rId7"/>
    <p:sldId id="260" r:id="rId8"/>
    <p:sldId id="263" r:id="rId9"/>
    <p:sldId id="265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2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5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6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6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2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FFEF71-DD2C-4852-82DC-6FCA74C8593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8D6589-9F30-434D-8CCC-7B1B4101F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B402-2CAE-4CE9-B230-2CAD1D57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en-US" altLang="ko-KR" sz="3600" dirty="0">
                <a:solidFill>
                  <a:schemeClr val="tx1"/>
                </a:solidFill>
              </a:rPr>
              <a:t>OSS IDEA PROPOSAL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323B-F578-444A-876A-5953AAD5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tx1"/>
                </a:solidFill>
              </a:rPr>
              <a:t>팀</a:t>
            </a:r>
            <a:r>
              <a:rPr lang="en-US" altLang="ko-KR">
                <a:solidFill>
                  <a:schemeClr val="tx1"/>
                </a:solidFill>
              </a:rPr>
              <a:t> : 3</a:t>
            </a:r>
            <a:r>
              <a:rPr lang="ko-KR" altLang="en-US">
                <a:solidFill>
                  <a:schemeClr val="tx1"/>
                </a:solidFill>
              </a:rPr>
              <a:t>조</a:t>
            </a:r>
            <a:endParaRPr lang="en-US" altLang="ko-KR">
              <a:solidFill>
                <a:schemeClr val="tx1"/>
              </a:solidFill>
            </a:endParaRPr>
          </a:p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tx1"/>
                </a:solidFill>
              </a:rPr>
              <a:t>팀원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김정현</a:t>
            </a:r>
            <a:r>
              <a:rPr lang="en-US" altLang="ko-KR">
                <a:solidFill>
                  <a:schemeClr val="tx1"/>
                </a:solidFill>
              </a:rPr>
              <a:t>(20191931)</a:t>
            </a:r>
          </a:p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tx1"/>
                </a:solidFill>
              </a:rPr>
              <a:t>구태성</a:t>
            </a:r>
            <a:r>
              <a:rPr lang="en-US" altLang="ko-KR">
                <a:solidFill>
                  <a:schemeClr val="tx1"/>
                </a:solidFill>
              </a:rPr>
              <a:t>(20163993)</a:t>
            </a:r>
          </a:p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tx1"/>
                </a:solidFill>
              </a:rPr>
              <a:t>임창환</a:t>
            </a:r>
            <a:r>
              <a:rPr lang="en-US" altLang="ko-KR">
                <a:solidFill>
                  <a:schemeClr val="tx1"/>
                </a:solidFill>
              </a:rPr>
              <a:t>(20171688)</a:t>
            </a:r>
          </a:p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tx1"/>
                </a:solidFill>
              </a:rPr>
              <a:t>방성원</a:t>
            </a:r>
            <a:r>
              <a:rPr lang="en-US" altLang="ko-KR">
                <a:solidFill>
                  <a:schemeClr val="tx1"/>
                </a:solidFill>
              </a:rPr>
              <a:t>(20173239)</a:t>
            </a:r>
          </a:p>
        </p:txBody>
      </p:sp>
    </p:spTree>
    <p:extLst>
      <p:ext uri="{BB962C8B-B14F-4D97-AF65-F5344CB8AC3E}">
        <p14:creationId xmlns:p14="http://schemas.microsoft.com/office/powerpoint/2010/main" val="273331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B8E9-7F05-467A-8117-926D93F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8741-8963-4DC1-91A7-D1EA438D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06107"/>
            <a:ext cx="10554574" cy="3636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REQ-1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플랫폼에서 여러 텍스트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어드벤쳐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게임의 템플릿에 접근할 수 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REQ-2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템플릿의 예시로 서울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템플릿을 만든다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REQ-3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템플릿은 서울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과 같은 기능을 가지고 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REQ-4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플랫폼의 모든 템플릿은 컨텐츠를 넣으면 게임을 완성할 수 있는 형태다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REQ-5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안드로이드 기반으로 하여 모바일에서 실행 가능하게 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67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1F8F-B298-4FF9-BB13-E9DB21A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FAED-2443-4872-A161-CC865C7A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892847"/>
            <a:ext cx="10554574" cy="36365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latin typeface="Arial" panose="020B0604020202020204" pitchFamily="34" charset="0"/>
              </a:rPr>
              <a:t>JAVA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dirty="0"/>
              <a:t>언어를 사용하여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로 개발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 err="1"/>
              <a:t>Github</a:t>
            </a:r>
            <a:r>
              <a:rPr lang="ko-KR" altLang="en-US" sz="1800" dirty="0"/>
              <a:t>를 사용하여 협업</a:t>
            </a:r>
            <a:endParaRPr lang="en-US" altLang="ko-KR" sz="18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오픈소스 라이선스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MIT</a:t>
            </a:r>
            <a:r>
              <a:rPr lang="ko-KR" altLang="en-US" sz="1800" dirty="0"/>
              <a:t> 라이선스 사용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0933E1-456F-4E6A-8D57-9E0D124F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01" y="4803785"/>
            <a:ext cx="6578288" cy="10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D9DC1-6794-48B8-B6AA-D814D7EC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3" y="3328576"/>
            <a:ext cx="2339268" cy="1060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ADF825-2185-4DD7-AE2A-A9EFCE353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496185"/>
            <a:ext cx="1160948" cy="11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DA93-056B-441D-BA45-5343268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개발계획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FE07-DEBC-4A46-A1FA-5D73ADAC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1405"/>
            <a:ext cx="10448365" cy="466725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altLang="ko-KR" sz="3000" dirty="0"/>
              <a:t>1</a:t>
            </a:r>
            <a:r>
              <a:rPr lang="ko-KR" altLang="en-US" sz="3000" dirty="0"/>
              <a:t>차 프로토 타입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유저가 쉽게 접근할 수 있는 플랫폼 형태의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UI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지원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서울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2033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템플릿 형태의 예시 기능 일부 지원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ko-KR" altLang="en-US" sz="3000" dirty="0"/>
              <a:t>역할 분담</a:t>
            </a:r>
            <a:endParaRPr lang="en-US" altLang="ko-KR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팀장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김정현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latin typeface="Arial" panose="020B0604020202020204" pitchFamily="34" charset="0"/>
              </a:rPr>
              <a:t>개발자 </a:t>
            </a:r>
            <a:r>
              <a:rPr lang="en-US" altLang="ko-KR" sz="1800" dirty="0">
                <a:latin typeface="Arial" panose="020B0604020202020204" pitchFamily="34" charset="0"/>
              </a:rPr>
              <a:t>: </a:t>
            </a:r>
            <a:r>
              <a:rPr lang="ko-KR" altLang="en-US" sz="1800" dirty="0">
                <a:latin typeface="Arial" panose="020B0604020202020204" pitchFamily="34" charset="0"/>
              </a:rPr>
              <a:t>전원 참여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/>
              <a:t>Tester : </a:t>
            </a:r>
            <a:r>
              <a:rPr lang="ko-KR" altLang="en-US" sz="1800" dirty="0"/>
              <a:t>전원 참여</a:t>
            </a:r>
            <a:endParaRPr lang="en-US" altLang="ko-KR" sz="18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문서 작업 </a:t>
            </a:r>
            <a:r>
              <a:rPr lang="en-US" altLang="ko-KR" sz="1800" dirty="0"/>
              <a:t>: </a:t>
            </a:r>
            <a:r>
              <a:rPr lang="ko-KR" altLang="en-US" sz="1800" dirty="0"/>
              <a:t>전원 참여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66E9-311F-4682-AF9D-BB729238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1A166-27C5-4B46-90EE-E17BD7FA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목표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요구사항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개발계획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5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72" y="703332"/>
            <a:ext cx="10554574" cy="3636511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서울 </a:t>
            </a:r>
            <a:r>
              <a:rPr lang="en-US" altLang="ko-KR" dirty="0"/>
              <a:t>2033</a:t>
            </a:r>
            <a:r>
              <a:rPr lang="ko-KR" altLang="en-US" dirty="0"/>
              <a:t>의 히트로 인해</a:t>
            </a:r>
            <a:r>
              <a:rPr lang="en-US" altLang="ko-KR" dirty="0"/>
              <a:t>, </a:t>
            </a:r>
            <a:r>
              <a:rPr lang="ko-KR" altLang="en-US" dirty="0"/>
              <a:t>모바일 게임 시장에서 텍스트 어드벤처 게임이 유행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745C-F0DF-42EE-86CE-A60AACDC8B56}"/>
              </a:ext>
            </a:extLst>
          </p:cNvPr>
          <p:cNvSpPr txBox="1"/>
          <p:nvPr/>
        </p:nvSpPr>
        <p:spPr>
          <a:xfrm>
            <a:off x="1151023" y="5839580"/>
            <a:ext cx="48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&lt;</a:t>
            </a:r>
            <a:r>
              <a:rPr lang="ko-KR" altLang="en-US" dirty="0"/>
              <a:t>서울 </a:t>
            </a:r>
            <a:r>
              <a:rPr lang="en-US" altLang="ko-KR" dirty="0"/>
              <a:t>2033 </a:t>
            </a:r>
            <a:r>
              <a:rPr lang="ko-KR" altLang="en-US" dirty="0"/>
              <a:t>게임의 플레이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2744A-3E29-4E7B-947F-5FFC099E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6" y="2978759"/>
            <a:ext cx="4746813" cy="2468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4ECB4-89D4-4916-BF35-DCC300CD8628}"/>
              </a:ext>
            </a:extLst>
          </p:cNvPr>
          <p:cNvSpPr txBox="1"/>
          <p:nvPr/>
        </p:nvSpPr>
        <p:spPr>
          <a:xfrm>
            <a:off x="6538409" y="3335767"/>
            <a:ext cx="47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텍스트 어드벤처 게임이란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스토리텔링이 주 컨텐츠가 되는 어드벤처류 게임의 장르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유저의 텍스트 명령을 통해</a:t>
            </a:r>
            <a:r>
              <a:rPr lang="en-US" altLang="ko-KR" dirty="0"/>
              <a:t>, </a:t>
            </a:r>
            <a:r>
              <a:rPr lang="ko-KR" altLang="en-US" dirty="0"/>
              <a:t>스토리를 진행해 나가는 것이 특징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52FB-F69D-4B18-B0ED-86AC0380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배경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E0DE-8603-4DC8-91FC-C4F92332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815" y="641117"/>
            <a:ext cx="8761412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게임을 만들고 싶지만 스토리를 짜는 것 외에 신경 써야 할 부분이 너무 많다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남자, 사람이(가) 표시된 사진&#10;&#10;자동 생성된 설명">
            <a:extLst>
              <a:ext uri="{FF2B5EF4-FFF2-40B4-BE49-F238E27FC236}">
                <a16:creationId xmlns:a16="http://schemas.microsoft.com/office/drawing/2014/main" id="{A63596A4-C5BE-4C1A-8A41-6B9D2EF5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953"/>
            <a:ext cx="4272914" cy="2833128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9B4E74D-6BE5-45F8-A740-203E9C775135}"/>
              </a:ext>
            </a:extLst>
          </p:cNvPr>
          <p:cNvSpPr/>
          <p:nvPr/>
        </p:nvSpPr>
        <p:spPr>
          <a:xfrm>
            <a:off x="1200150" y="3281643"/>
            <a:ext cx="1438275" cy="85725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36D1-81C3-441C-96ED-53823A9C9A03}"/>
              </a:ext>
            </a:extLst>
          </p:cNvPr>
          <p:cNvSpPr txBox="1"/>
          <p:nvPr/>
        </p:nvSpPr>
        <p:spPr>
          <a:xfrm>
            <a:off x="1384487" y="3387102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D3E8A-5450-4282-BA84-E7C45BE38999}"/>
              </a:ext>
            </a:extLst>
          </p:cNvPr>
          <p:cNvSpPr txBox="1"/>
          <p:nvPr/>
        </p:nvSpPr>
        <p:spPr>
          <a:xfrm>
            <a:off x="838200" y="5860361"/>
            <a:ext cx="7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게임을 만들려는 시도는 쉽지만 결과물을 내는 것은 매우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AD059-F828-4769-ACC2-0A58FDEF30D3}"/>
              </a:ext>
            </a:extLst>
          </p:cNvPr>
          <p:cNvSpPr txBox="1"/>
          <p:nvPr/>
        </p:nvSpPr>
        <p:spPr>
          <a:xfrm>
            <a:off x="5441540" y="2805953"/>
            <a:ext cx="568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프로그래밍 언어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오디오 소스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애니메이션</a:t>
            </a:r>
            <a:endParaRPr lang="en-US" altLang="ko-KR" sz="2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C9132F5-A376-4285-A92F-CDC06A944DC2}"/>
              </a:ext>
            </a:extLst>
          </p:cNvPr>
          <p:cNvSpPr/>
          <p:nvPr/>
        </p:nvSpPr>
        <p:spPr>
          <a:xfrm>
            <a:off x="4185508" y="2873497"/>
            <a:ext cx="887506" cy="64633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3B9BD-E299-4732-9160-DC80B8AFE829}"/>
              </a:ext>
            </a:extLst>
          </p:cNvPr>
          <p:cNvSpPr txBox="1"/>
          <p:nvPr/>
        </p:nvSpPr>
        <p:spPr>
          <a:xfrm>
            <a:off x="4239296" y="2873497"/>
            <a:ext cx="8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스토리는 구상했는데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2485-BDD0-4932-964E-D3B764EF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48933"/>
            <a:ext cx="10515600" cy="1325563"/>
          </a:xfrm>
        </p:spPr>
        <p:txBody>
          <a:bodyPr/>
          <a:lstStyle/>
          <a:p>
            <a:r>
              <a:rPr lang="ko-KR" altLang="en-US" dirty="0"/>
              <a:t>관련 오픈소스 프로젝트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5A1EC98-D380-4862-947F-85E9C1A1C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2" b="-3"/>
          <a:stretch/>
        </p:blipFill>
        <p:spPr>
          <a:xfrm>
            <a:off x="883919" y="2260450"/>
            <a:ext cx="3619499" cy="2159150"/>
          </a:xfrm>
          <a:prstGeom prst="rect">
            <a:avLst/>
          </a:prstGeom>
        </p:spPr>
      </p:pic>
      <p:pic>
        <p:nvPicPr>
          <p:cNvPr id="5" name="그림 4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93E9F175-FC2D-4EA4-954C-976BF9818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1428" b="3"/>
          <a:stretch/>
        </p:blipFill>
        <p:spPr>
          <a:xfrm>
            <a:off x="883920" y="4597549"/>
            <a:ext cx="3619499" cy="210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C4983-B123-489E-8BDF-11F14AA1AAFB}"/>
              </a:ext>
            </a:extLst>
          </p:cNvPr>
          <p:cNvSpPr txBox="1"/>
          <p:nvPr/>
        </p:nvSpPr>
        <p:spPr>
          <a:xfrm>
            <a:off x="5349239" y="2395647"/>
            <a:ext cx="617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조사해본 결과 이미 텍스트 어드벤처 엔진과 관련된 오픈소스 프로젝트가 있지만</a:t>
            </a:r>
            <a:r>
              <a:rPr lang="en-US" altLang="ko-KR" sz="1800" dirty="0"/>
              <a:t>..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54DF6-BEF1-478C-8B5A-C6ACFAFBA212}"/>
              </a:ext>
            </a:extLst>
          </p:cNvPr>
          <p:cNvSpPr txBox="1"/>
          <p:nvPr/>
        </p:nvSpPr>
        <p:spPr>
          <a:xfrm>
            <a:off x="5402579" y="3425537"/>
            <a:ext cx="59055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프로그래밍 지식이 필요하거나 복잡한 툴을 익혀야 하므로 여전히 진입장벽이 높다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모두 데스크톱에서 작업해야 하며 모바일로 틈틈이 가볍게 작업하기에는 적합하지 않다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대부분 엔진이 정해진 템플릿에서 벗어난 게임을 만들기에는 적합하지 않다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306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BA9-D0FD-461D-9EA8-B9E8689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F3F4-F1C7-4429-95AD-9B157ACA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j-lt"/>
                <a:cs typeface="Aharoni" panose="02010803020104030203" pitchFamily="2" charset="-79"/>
              </a:rPr>
              <a:t>텍스트 어드벤처 템플릿 플랫폼 개발</a:t>
            </a:r>
            <a:endParaRPr lang="en-US" altLang="ko-KR" dirty="0">
              <a:latin typeface="+mj-lt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endParaRPr lang="en-US" altLang="ko-K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/>
              <a:t>기존에 있는 오픈소스 게임 엔진들과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기능의 다양화가 아닌 게임 제작의 편의를 위해 정해진 형태</a:t>
            </a:r>
            <a:r>
              <a:rPr lang="en-US" altLang="ko-KR" sz="1800" dirty="0"/>
              <a:t>(</a:t>
            </a:r>
            <a:r>
              <a:rPr lang="ko-KR" altLang="en-US" sz="1800" dirty="0"/>
              <a:t>템플릿</a:t>
            </a:r>
            <a:r>
              <a:rPr lang="en-US" altLang="ko-KR" sz="1800" dirty="0"/>
              <a:t>)</a:t>
            </a:r>
            <a:r>
              <a:rPr lang="ko-KR" altLang="en-US" sz="1800" dirty="0"/>
              <a:t>를 제공하여 개발자가 게임 완성시키는 것에 초점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latin typeface="Arial" panose="020B0604020202020204" pitchFamily="34" charset="0"/>
              </a:rPr>
              <a:t>전문적인 지식을 갖춘 개발자가 아닌 게임 개발에 문외한인 일반인들이 템플릿을 사용하여 게임을 쉽게 만들 수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latin typeface="Arial" panose="020B0604020202020204" pitchFamily="34" charset="0"/>
              </a:rPr>
              <a:t>안드로이드 기반 플랫폼 개발로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많은 사람들이 모바일로 쉽게 사용할 수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2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B9C4-38D6-4D83-AC9C-6F5015E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목표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3B65-45E6-4F4A-B6B4-6B693320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어째서 </a:t>
            </a:r>
            <a:r>
              <a:rPr lang="en-US" altLang="ko-KR" dirty="0"/>
              <a:t>Open Source</a:t>
            </a:r>
            <a:r>
              <a:rPr lang="ko-KR" altLang="en-US" dirty="0"/>
              <a:t>여야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sz="1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dirty="0"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latin typeface="Arial" panose="020B0604020202020204" pitchFamily="34" charset="0"/>
              </a:rPr>
              <a:t>의 참여로 만들어진 수 많은 템플릿은 게임을 개발하고자 하는 이에게 큰 도움이 됨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dirty="0">
                <a:latin typeface="Arial" panose="020B0604020202020204" pitchFamily="34" charset="0"/>
              </a:rPr>
              <a:t>다양한 </a:t>
            </a:r>
            <a:r>
              <a:rPr lang="en-US" altLang="ko-KR" sz="1800" dirty="0">
                <a:latin typeface="Arial" panose="020B0604020202020204" pitchFamily="34" charset="0"/>
              </a:rPr>
              <a:t>Contributors</a:t>
            </a:r>
            <a:r>
              <a:rPr lang="ko-KR" altLang="en-US" sz="1800" dirty="0">
                <a:latin typeface="Arial" panose="020B0604020202020204" pitchFamily="34" charset="0"/>
              </a:rPr>
              <a:t>의 도움으로 플랫폼을 수정하여 타 장르의 게임에도 기능 확장이 가능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0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앱 실행 시</a:t>
            </a:r>
            <a:r>
              <a:rPr lang="en-US" altLang="ko-KR" sz="2400" dirty="0"/>
              <a:t>, </a:t>
            </a:r>
            <a:r>
              <a:rPr lang="ko-KR" altLang="en-US" sz="2400" dirty="0"/>
              <a:t>홈 </a:t>
            </a:r>
            <a:r>
              <a:rPr lang="en-US" altLang="ko-KR" sz="2400" dirty="0"/>
              <a:t>Scene</a:t>
            </a:r>
            <a:r>
              <a:rPr lang="ko-KR" altLang="en-US" sz="2400" dirty="0"/>
              <a:t>으로 이동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새로 만들기</a:t>
            </a:r>
            <a:r>
              <a:rPr lang="en-US" altLang="ko-KR" sz="2400" dirty="0"/>
              <a:t>’</a:t>
            </a:r>
            <a:r>
              <a:rPr lang="ko-KR" altLang="en-US" sz="2400" dirty="0"/>
              <a:t> 버튼을 누르면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작업할 템플릿을 선택한다</a:t>
            </a:r>
            <a:r>
              <a:rPr lang="en-US" altLang="ko-KR" sz="2400" dirty="0"/>
              <a:t>.</a:t>
            </a:r>
            <a:r>
              <a:rPr lang="ko-KR" altLang="en-US" sz="2400" dirty="0"/>
              <a:t>  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2C8487-9F4A-498A-84CE-0FCCD748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82800"/>
            <a:ext cx="3334128" cy="333412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046FF5-0D15-4FEE-97E5-05437193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71" y="2082801"/>
            <a:ext cx="3334127" cy="333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8FBA-D468-4C2F-8B86-A1AB9F8F17E2}"/>
              </a:ext>
            </a:extLst>
          </p:cNvPr>
          <p:cNvSpPr txBox="1"/>
          <p:nvPr/>
        </p:nvSpPr>
        <p:spPr>
          <a:xfrm>
            <a:off x="5953126" y="5367199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</a:t>
            </a:r>
            <a:r>
              <a:rPr lang="ko-KR" altLang="en-US" dirty="0"/>
              <a:t>샘플 이미지로</a:t>
            </a:r>
            <a:r>
              <a:rPr lang="en-US" altLang="ko-KR" dirty="0"/>
              <a:t>, </a:t>
            </a:r>
            <a:r>
              <a:rPr lang="ko-KR" altLang="en-US" dirty="0"/>
              <a:t>프로토타입은 이와 다를 수 있습니다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19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9F8C02-CAB9-4EFE-9D09-991D1400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18" y="2452000"/>
            <a:ext cx="3665222" cy="36652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BA5338-AE7B-47D5-A835-1C6E297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〮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FE5D7-1BF5-4C8F-BE55-E6D2D2FF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템플릿을 선택 후</a:t>
            </a:r>
            <a:r>
              <a:rPr lang="en-US" altLang="ko-KR" sz="2400" dirty="0"/>
              <a:t>, </a:t>
            </a:r>
            <a:r>
              <a:rPr lang="ko-KR" altLang="en-US" sz="2400" dirty="0"/>
              <a:t>페이지를 새로 만들고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페이지의</a:t>
            </a:r>
            <a:r>
              <a:rPr lang="en-US" altLang="ko-KR" sz="2400" dirty="0"/>
              <a:t> </a:t>
            </a:r>
            <a:r>
              <a:rPr lang="ko-KR" altLang="en-US" sz="2400" dirty="0"/>
              <a:t>배경 이미지를 선택해서 추가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텍스트를 입력하고 선택지를 만든다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86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273</TotalTime>
  <Words>468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2</vt:lpstr>
      <vt:lpstr>Wingdings 3</vt:lpstr>
      <vt:lpstr>명언</vt:lpstr>
      <vt:lpstr>OSS IDEA PROPOSAL </vt:lpstr>
      <vt:lpstr>〮 목차</vt:lpstr>
      <vt:lpstr>〮 배경(1)</vt:lpstr>
      <vt:lpstr>〮 배경(2)</vt:lpstr>
      <vt:lpstr>관련 오픈소스 프로젝트</vt:lpstr>
      <vt:lpstr>〮 목표(1)</vt:lpstr>
      <vt:lpstr>〮 목표(2)</vt:lpstr>
      <vt:lpstr>〮 시나리오(1)</vt:lpstr>
      <vt:lpstr>〮 시나리오(2)</vt:lpstr>
      <vt:lpstr>〮 요구사항</vt:lpstr>
      <vt:lpstr>〮 개발계획(1)</vt:lpstr>
      <vt:lpstr>〮 개발계획(2)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IDEA PROPOSAL</dc:title>
  <dc:creator>Bang SungWon</dc:creator>
  <cp:lastModifiedBy>구태성</cp:lastModifiedBy>
  <cp:revision>29</cp:revision>
  <dcterms:created xsi:type="dcterms:W3CDTF">2021-04-04T11:23:48Z</dcterms:created>
  <dcterms:modified xsi:type="dcterms:W3CDTF">2021-04-05T11:44:24Z</dcterms:modified>
</cp:coreProperties>
</file>