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1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76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89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4D052A-3556-0A54-0B77-2F09D95D49FD}"/>
              </a:ext>
            </a:extLst>
          </p:cNvPr>
          <p:cNvSpPr/>
          <p:nvPr/>
        </p:nvSpPr>
        <p:spPr>
          <a:xfrm>
            <a:off x="321013" y="228600"/>
            <a:ext cx="1656945" cy="1322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80% Lighter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1A1FC-A85F-DF32-55DD-C6E3597959C6}"/>
              </a:ext>
            </a:extLst>
          </p:cNvPr>
          <p:cNvSpPr/>
          <p:nvPr/>
        </p:nvSpPr>
        <p:spPr>
          <a:xfrm>
            <a:off x="2143327" y="228600"/>
            <a:ext cx="1656945" cy="1322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40% Lighter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4F6FE-60A4-F940-97D7-6B11CAAEDF17}"/>
              </a:ext>
            </a:extLst>
          </p:cNvPr>
          <p:cNvSpPr/>
          <p:nvPr/>
        </p:nvSpPr>
        <p:spPr>
          <a:xfrm>
            <a:off x="3965641" y="228600"/>
            <a:ext cx="1656945" cy="13229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50% Darker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CC0BC-2FA6-BB71-F9E4-10F49B632F64}"/>
              </a:ext>
            </a:extLst>
          </p:cNvPr>
          <p:cNvSpPr/>
          <p:nvPr/>
        </p:nvSpPr>
        <p:spPr>
          <a:xfrm>
            <a:off x="321013" y="1796374"/>
            <a:ext cx="1656945" cy="13229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20% Lighter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312A66-AD3E-6D36-B847-52D46FB3FA9A}"/>
              </a:ext>
            </a:extLst>
          </p:cNvPr>
          <p:cNvSpPr/>
          <p:nvPr/>
        </p:nvSpPr>
        <p:spPr>
          <a:xfrm>
            <a:off x="2146569" y="1796374"/>
            <a:ext cx="1656945" cy="13229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40% Lighter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D29D9-4244-03E6-CF9C-EC5C9F1F4C7D}"/>
              </a:ext>
            </a:extLst>
          </p:cNvPr>
          <p:cNvSpPr/>
          <p:nvPr/>
        </p:nvSpPr>
        <p:spPr>
          <a:xfrm>
            <a:off x="3972125" y="1796374"/>
            <a:ext cx="1656945" cy="13229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50% Lighter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820B79-1C86-11A7-8423-1643E4B2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2" y="3733549"/>
            <a:ext cx="531617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quikee</dc:creator>
  <cp:lastModifiedBy>quikee</cp:lastModifiedBy>
  <cp:revision>6</cp:revision>
  <dcterms:created xsi:type="dcterms:W3CDTF">2023-01-01T10:47:36Z</dcterms:created>
  <dcterms:modified xsi:type="dcterms:W3CDTF">2023-01-02T03:30:49Z</dcterms:modified>
</cp:coreProperties>
</file>