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014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6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E5DFDA-0610-037F-EBF8-AD394CA7739F}"/>
              </a:ext>
            </a:extLst>
          </p:cNvPr>
          <p:cNvSpPr/>
          <p:nvPr/>
        </p:nvSpPr>
        <p:spPr>
          <a:xfrm>
            <a:off x="1245140" y="812260"/>
            <a:ext cx="2733473" cy="176070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 Fill</a:t>
            </a:r>
          </a:p>
        </p:txBody>
      </p:sp>
    </p:spTree>
    <p:extLst>
      <p:ext uri="{BB962C8B-B14F-4D97-AF65-F5344CB8AC3E}">
        <p14:creationId xmlns:p14="http://schemas.microsoft.com/office/powerpoint/2010/main" val="328771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quikee</dc:creator>
  <cp:lastModifiedBy>quikee</cp:lastModifiedBy>
  <cp:revision>1</cp:revision>
  <dcterms:created xsi:type="dcterms:W3CDTF">2023-01-01T23:48:39Z</dcterms:created>
  <dcterms:modified xsi:type="dcterms:W3CDTF">2023-01-01T23:48:54Z</dcterms:modified>
</cp:coreProperties>
</file>