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4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E38912-9263-919A-8D8C-D15B976B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847308-BB2D-C3EE-144C-9EB46A4A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8DA38E-68A6-AE99-129C-738CCE06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FE4924-9654-AD02-BBFB-F5FB1045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BDA049-58A3-399C-F5E1-97EB02F2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8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A8EF97-9D1B-D402-CC96-FF28794E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C4FE74D-0522-1386-A3AC-25BBEF584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C405D9-9DE4-18CF-D3F5-E1BA3426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40AE30-61C3-8ED9-D6FD-1DF01C1B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93415A-DCBD-4720-01F4-CF9E5810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681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02681D-CEFD-CE49-A3BD-FEE06BE1A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9D01F4F-28E0-F076-61FE-F7DDD10DB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DB2B2A-0150-BE9F-4A5E-035BB9F5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1626DF-F069-6D40-2025-9926193F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4981F7-6E23-8108-6651-15EDFC17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7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861CE0-7447-4F93-BB2B-C67EFC00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65A0FB-A2F5-0BC8-A2E5-866871E5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9D3ED1-DF49-AA11-F97D-186C3F62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BCBBCA-FC6B-B174-3110-A93CDB7E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62906-3F8E-50E3-AA0F-D95F0884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18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A07BD9-2A7F-BFC4-8B31-FD6CA7AA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7E40BD-23B7-B14B-DECD-BD562EBF2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CA91A9-FCE8-5174-BE78-8F00DA8E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97AE1D-6805-ECAB-1D2C-C85E75A5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D2CE2B-10CA-4946-DB4E-71A50996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3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7A749F-FB13-EFB2-E059-511EC6B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FEF8F4-3477-7542-94D6-E96378A7F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4ACC35-95E5-020F-65FB-200A8538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8CBDC9-F40E-0C23-6CCB-D76BAA9B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632BC2-070C-2D86-8348-EFC9357D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E5DF03-6C36-0323-2F7D-50479F8C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1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12153-5D87-E6EE-7907-1DE2530C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F9D867-4062-4716-B83D-F00E8F6DC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18E61C0-FF6D-CB81-5386-9F2390404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C77CA56-DDA5-CA06-311E-7D970B9B5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010039E-8965-1D11-338B-09767DE79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18944E0-ABE7-F627-435F-5B2C46A0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2E1AA5A-7156-4EF6-1CB4-6A0F0F8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59610CF-7B6A-CA58-76C4-6A7B2F1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60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21844-A656-AFB9-0AD7-7D68CBDC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3745C5-74A2-35AA-8B1A-9954C5DF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32F837F-2AF4-352C-56C2-F93BE455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365A6DC-9375-7BDB-5A5C-B0C52584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3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33D367-8C66-3910-94EC-D4AFDEB6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E971B34-9D1F-C169-C25C-05F3F0D0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E3E35E-EC0C-FFC9-253A-2BB2CB75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90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E5E72D-95BA-AF7F-499E-5747E4F1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3C3AB0-9019-E5ED-26FD-80F5C4E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6926CBD-7977-B570-D2C2-553E3751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9106A3-1588-4878-E914-10BFE885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C4F8C8-6423-0CA3-D2A0-FF109D6D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3C89B40-A9A5-D5DD-73F4-FAEC5502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9BF63C-2850-5E90-BD27-B6BA962E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01551BE-537B-B58E-2A4D-6A421E4D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5A81D5-ECB3-021E-032E-7021E2E0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243AAE-3DD1-FC65-9FE5-5A55AD7A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F276F8-92A5-58E0-87C7-02EB7742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DD8C1F-30A7-AEFB-B6C4-2E211C2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1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5CAD1FD-F2BD-649A-D120-6FAEAABA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99DD4C-2972-D0F4-F9D3-F35D7968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DDF264-F32A-BFC5-F247-99D3A2164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0C46-521F-43C2-B429-637A314AD6ED}" type="datetimeFigureOut">
              <a:rPr lang="hu-HU" smtClean="0"/>
              <a:t>2023. 01. 15.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6D4AE7-C831-F851-0522-896A46ACF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9B78E3-C3B1-74D5-5B61-5C9C6AFBE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ECDE-6A90-4B78-8BA4-7B7DE4C514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67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76A9C24-7F59-BC02-FDCB-C91A3EE73DB2}"/>
              </a:ext>
            </a:extLst>
          </p:cNvPr>
          <p:cNvSpPr txBox="1"/>
          <p:nvPr/>
        </p:nvSpPr>
        <p:spPr>
          <a:xfrm>
            <a:off x="5553513" y="2390862"/>
            <a:ext cx="931178" cy="37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TextBox</a:t>
            </a:r>
            <a:endParaRPr lang="hu-HU" dirty="0"/>
          </a:p>
        </p:txBody>
      </p:sp>
      <p:cxnSp>
        <p:nvCxnSpPr>
          <p:cNvPr id="8" name="Összekötő: szögletes 7">
            <a:extLst>
              <a:ext uri="{FF2B5EF4-FFF2-40B4-BE49-F238E27FC236}">
                <a16:creationId xmlns:a16="http://schemas.microsoft.com/office/drawing/2014/main" id="{B47A8D61-48F2-0198-F16B-9158D53DA1FA}"/>
              </a:ext>
            </a:extLst>
          </p:cNvPr>
          <p:cNvCxnSpPr>
            <a:stCxn id="4" idx="1"/>
          </p:cNvCxnSpPr>
          <p:nvPr/>
        </p:nvCxnSpPr>
        <p:spPr>
          <a:xfrm rot="10800000">
            <a:off x="3218329" y="2399723"/>
            <a:ext cx="2335184" cy="1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4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Annamária Szűcs-Bóka</dc:creator>
  <cp:lastModifiedBy>Annamária Szűcs-Bóka</cp:lastModifiedBy>
  <cp:revision>1</cp:revision>
  <dcterms:created xsi:type="dcterms:W3CDTF">2023-01-15T16:35:13Z</dcterms:created>
  <dcterms:modified xsi:type="dcterms:W3CDTF">2023-01-15T16:41:59Z</dcterms:modified>
</cp:coreProperties>
</file>