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anchor="ctr" anchorCtr="1"/>
          <a:lstStyle/>
          <a:p>
            <a:pPr>
              <a:defRPr sz="1862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lang="pt-BR" sz="1862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Gráfico de Colunas ou Barras</a:t>
            </a:r>
          </a:p>
        </c:rich>
      </c:tx>
      <c:layout>
        <c:manualLayout>
          <c:xMode val="edge"/>
          <c:yMode val="edge"/>
          <c:x val="0.28537644073996249"/>
          <c:y val="9.4075966425789748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  <c:spPr>
        <a:noFill/>
        <a:ln w="6480">
          <a:noFill/>
        </a:ln>
      </c:spPr>
    </c:floor>
    <c:sideWall>
      <c:thickness val="0"/>
    </c:sideWall>
    <c:backWall>
      <c:thickness val="0"/>
      <c:spPr>
        <a:noFill/>
        <a:ln w="6480">
          <a:noFill/>
        </a:ln>
      </c:spPr>
    </c:backWall>
    <c:plotArea>
      <c:layout>
        <c:manualLayout>
          <c:layoutTarget val="inner"/>
          <c:xMode val="edge"/>
          <c:yMode val="edge"/>
          <c:x val="0.121935845356493"/>
          <c:y val="0.19060351413292601"/>
          <c:w val="0.856702619414484"/>
          <c:h val="0.7483766233766230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Sedan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Hatch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Cupe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5559480"/>
        <c:axId val="125559864"/>
        <c:axId val="0"/>
      </c:bar3DChart>
      <c:catAx>
        <c:axId val="125559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5559864"/>
        <c:crosses val="autoZero"/>
        <c:auto val="1"/>
        <c:lblAlgn val="ctr"/>
        <c:lblOffset val="100"/>
        <c:noMultiLvlLbl val="1"/>
      </c:catAx>
      <c:valAx>
        <c:axId val="12555986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25559480"/>
        <c:crosses val="autoZero"/>
        <c:crossBetween val="midCat"/>
      </c:valAx>
      <c:spPr>
        <a:noFill/>
        <a:ln w="6480"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3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32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04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9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40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72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5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3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9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8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6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0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1"/>
          <p:cNvGraphicFramePr/>
          <p:nvPr>
            <p:extLst>
              <p:ext uri="{D42A27DB-BD31-4B8C-83A1-F6EECF244321}">
                <p14:modId xmlns:p14="http://schemas.microsoft.com/office/powerpoint/2010/main" val="2323885799"/>
              </p:ext>
            </p:extLst>
          </p:nvPr>
        </p:nvGraphicFramePr>
        <p:xfrm>
          <a:off x="2671462" y="1361095"/>
          <a:ext cx="5139720" cy="376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70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Office-téma</vt:lpstr>
      <vt:lpstr>PowerPoint bemutató</vt:lpstr>
    </vt:vector>
  </TitlesOfParts>
  <Company>NISZ Nemzeti Infokommunikációs Szolgáltató Zrt.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Kelemen Gábor 2</dc:creator>
  <cp:lastModifiedBy>Kelemen Gábor 2</cp:lastModifiedBy>
  <cp:revision>2</cp:revision>
  <dcterms:created xsi:type="dcterms:W3CDTF">2019-01-17T10:02:02Z</dcterms:created>
  <dcterms:modified xsi:type="dcterms:W3CDTF">2019-01-21T13:00:32Z</dcterms:modified>
</cp:coreProperties>
</file>