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stantArc">
            <a:extLst>
              <a:ext uri="{FF2B5EF4-FFF2-40B4-BE49-F238E27FC236}">
                <a16:creationId xmlns:a16="http://schemas.microsoft.com/office/drawing/2014/main" id="{7EAB8735-F8DA-E55C-95BE-E612E763E785}"/>
              </a:ext>
            </a:extLst>
          </p:cNvPr>
          <p:cNvSpPr/>
          <p:nvPr/>
        </p:nvSpPr>
        <p:spPr>
          <a:xfrm>
            <a:off x="2520381" y="1079725"/>
            <a:ext cx="3600000" cy="360000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72792" y="527208"/>
                </a:moveTo>
                <a:arcTo wR="1800000" hR="1800000" stAng="18900000" swAng="12000000"/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6</cp:revision>
  <dcterms:created xsi:type="dcterms:W3CDTF">2022-10-30T14:08:28Z</dcterms:created>
  <dcterms:modified xsi:type="dcterms:W3CDTF">2022-10-30T18:37:18Z</dcterms:modified>
</cp:coreProperties>
</file>