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4" userDrawn="1">
          <p15:clr>
            <a:srgbClr val="FBAE40"/>
          </p15:clr>
        </p15:guide>
        <p15:guide id="2" pos="272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14" userDrawn="1">
          <p15:clr>
            <a:srgbClr val="F26B43"/>
          </p15:clr>
        </p15:guide>
        <p15:guide id="2" pos="27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F76C2-C94B-EE14-9F5B-17652603F6EC}"/>
              </a:ext>
            </a:extLst>
          </p:cNvPr>
          <p:cNvSpPr txBox="1"/>
          <p:nvPr/>
        </p:nvSpPr>
        <p:spPr>
          <a:xfrm>
            <a:off x="720000" y="720000"/>
            <a:ext cx="2880000" cy="216000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Plain">
              <a:avLst/>
            </a:prstTxWarp>
            <a:noAutofit/>
          </a:bodyPr>
          <a:lstStyle/>
          <a:p>
            <a:pPr algn="r" rtl="1"/>
            <a:r>
              <a:rPr lang="he-IL" sz="6000">
                <a:solidFill>
                  <a:srgbClr val="00B050"/>
                </a:solidFill>
                <a:cs typeface="Noto Serif Hebrew" panose="02020502060505020204" pitchFamily="18"/>
              </a:rPr>
              <a:t>מדינת</a:t>
            </a:r>
          </a:p>
          <a:p>
            <a:pPr algn="r" rtl="1"/>
            <a:r>
              <a:rPr lang="he-IL" sz="6000">
                <a:solidFill>
                  <a:srgbClr val="00B050"/>
                </a:solidFill>
                <a:cs typeface="Noto Serif Hebrew" panose="02020502060505020204" pitchFamily="18"/>
              </a:rPr>
              <a:t>ישראל</a:t>
            </a:r>
            <a:endParaRPr lang="en-US" sz="6000">
              <a:solidFill>
                <a:srgbClr val="00B050"/>
              </a:solidFill>
              <a:cs typeface="Noto Serif Hebrew" panose="02020502060505020204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4</cp:revision>
  <dcterms:created xsi:type="dcterms:W3CDTF">2022-11-11T11:44:31Z</dcterms:created>
  <dcterms:modified xsi:type="dcterms:W3CDTF">2022-11-11T11:59:40Z</dcterms:modified>
</cp:coreProperties>
</file>