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97" d="100"/>
          <a:sy n="97" d="100"/>
        </p:scale>
        <p:origin x="2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913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14" userDrawn="1">
          <p15:clr>
            <a:srgbClr val="FBAE40"/>
          </p15:clr>
        </p15:guide>
        <p15:guide id="2" pos="272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7054AC-7179-F239-9E8A-6D7333239104}"/>
              </a:ext>
            </a:extLst>
          </p:cNvPr>
          <p:cNvSpPr txBox="1"/>
          <p:nvPr/>
        </p:nvSpPr>
        <p:spPr>
          <a:xfrm>
            <a:off x="720000" y="720000"/>
            <a:ext cx="2160000" cy="2160000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Plain">
              <a:avLst/>
            </a:prstTxWarp>
            <a:noAutofit/>
          </a:bodyPr>
          <a:lstStyle/>
          <a:p>
            <a:pPr algn="r" rtl="1"/>
            <a:r>
              <a:rPr lang="he-IL" sz="3600">
                <a:solidFill>
                  <a:srgbClr val="00B050"/>
                </a:solidFill>
              </a:rPr>
              <a:t>מדינת</a:t>
            </a:r>
          </a:p>
          <a:p>
            <a:pPr algn="r" rtl="1"/>
            <a:r>
              <a:rPr lang="he-IL" sz="3600">
                <a:solidFill>
                  <a:srgbClr val="00B050"/>
                </a:solidFill>
              </a:rPr>
              <a:t>ישראל</a:t>
            </a:r>
            <a:endParaRPr lang="en-US" sz="36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3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rif">
      <a:majorFont>
        <a:latin typeface="Noto Serif"/>
        <a:ea typeface="Noto Serif CJK TC"/>
        <a:cs typeface="Noto Serif Hebrew"/>
      </a:majorFont>
      <a:minorFont>
        <a:latin typeface="Noto Serif"/>
        <a:ea typeface="Noto Serif CJK TC"/>
        <a:cs typeface="Noto Serif Hebrew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5BE51DD-FEFD-41BD-BC9A-87613D50E9A8}" vid="{4E03261A-CC9A-42E9-97D1-CB20A6695C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Quer24x16</Template>
  <TotalTime>8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Noto 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4</cp:revision>
  <dcterms:created xsi:type="dcterms:W3CDTF">2022-11-11T09:35:40Z</dcterms:created>
  <dcterms:modified xsi:type="dcterms:W3CDTF">2022-11-11T10:23:59Z</dcterms:modified>
</cp:coreProperties>
</file>