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666C-9462-413B-853F-5FFA43F91E1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6D05-D6ED-4D02-8AD0-416C33DD0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7033"/>
              </p:ext>
            </p:extLst>
          </p:nvPr>
        </p:nvGraphicFramePr>
        <p:xfrm>
          <a:off x="3122613" y="2976563"/>
          <a:ext cx="59467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946064" imgH="903258" progId="Word.Document.12">
                  <p:embed/>
                </p:oleObj>
              </mc:Choice>
              <mc:Fallback>
                <p:oleObj name="Document" r:id="rId3" imgW="5946064" imgH="903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2613" y="2976563"/>
                        <a:ext cx="5946775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270443" y="2694562"/>
            <a:ext cx="5038927" cy="165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Document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2022-09-12T12:52:05Z</dcterms:created>
  <dcterms:modified xsi:type="dcterms:W3CDTF">2022-09-12T12:52:12Z</dcterms:modified>
</cp:coreProperties>
</file>