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9" autoAdjust="0"/>
    <p:restoredTop sz="94660"/>
  </p:normalViewPr>
  <p:slideViewPr>
    <p:cSldViewPr snapToGrid="0">
      <p:cViewPr varScale="1">
        <p:scale>
          <a:sx n="58" d="100"/>
          <a:sy n="58" d="100"/>
        </p:scale>
        <p:origin x="2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8C80D-B1AC-492A-B145-FC10848BF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1D53D-8BCC-4087-B36B-59E0C7503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48A84-26EF-4FEB-BBCE-7AEC4D95F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CAB-D842-4195-B5BA-E9365EF87554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C4332-91D6-4D3F-9E1E-8CEF0C5D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04265-ADFB-407D-9910-AE24AD8F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AD9B6-D22D-499C-A4C5-F0A7810C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4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93D8D-121C-4E77-8F30-ED8D4185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14081-2A93-4F45-B830-E98B51DAC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E4236-8CAF-4ED5-89BB-77DF573C0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CAB-D842-4195-B5BA-E9365EF87554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8E641-38B5-44FD-9319-520AC7D7E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F1E0B-A503-49CC-AAC5-E4F61B34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AD9B6-D22D-499C-A4C5-F0A7810C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4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417F7A-F185-4D7A-9438-58F684544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488AD-982C-41CB-A6E3-3101FCFFE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D55E8-63EE-4BD4-A296-194A6C83E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CAB-D842-4195-B5BA-E9365EF87554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3DFA5-22CC-409E-9AD6-C9214F359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E7B0C-1A1B-4F9F-A4B7-6E8945F2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AD9B6-D22D-499C-A4C5-F0A7810C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8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56BFC-69D0-4C5E-9DB4-53B1CD819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0B3AB-3FF4-441E-9624-93F91526B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835B0-FB78-45DB-AFD1-5E7FF9D03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CAB-D842-4195-B5BA-E9365EF87554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04784-0744-4654-9A98-3F522DD0C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B1CB7-18EE-449D-B989-3B079E09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AD9B6-D22D-499C-A4C5-F0A7810C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0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0889-926A-4FEE-AE36-2FBCFF54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14B05-D01F-44EB-8DFF-2DC9AF17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EC682-143B-4101-BC99-7B12068B8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CAB-D842-4195-B5BA-E9365EF87554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7D997-810F-4E97-9AB8-405358F37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5A1CF-6A2E-4B49-9474-43A5D9C5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AD9B6-D22D-499C-A4C5-F0A7810C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3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E204-CFE9-4AEC-809C-31464EE6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D358C-7753-4E44-914E-4A6E0B7EE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7F498-6589-425E-AE95-E5E4ADBEE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360BB-8B25-4373-9E2D-9997311B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CAB-D842-4195-B5BA-E9365EF87554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FF207-5A72-4483-B0FC-DB68F488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64554-1645-4F88-B95E-01AE155A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AD9B6-D22D-499C-A4C5-F0A7810C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28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CC0E-872B-44A9-832F-45B2D05FC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78C86-1C10-4976-ADC4-EBE2E65EF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26E17-629E-4725-B535-0DB46AF87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AB9B5-AE26-41AA-ADE7-AA4AF97F2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BE1B30-C8E2-46B7-A262-036BA5EEBA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384826-4FC4-40B5-853D-2E851D20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CAB-D842-4195-B5BA-E9365EF87554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9D22DA-BB28-4BE1-9A31-97E8DB3D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0B9FB-0AD6-4800-8F97-45E6FB55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AD9B6-D22D-499C-A4C5-F0A7810C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3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E66-96E5-447D-8C1B-899F206CD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A0FFF-1E28-4828-9DC9-3FE60F091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CAB-D842-4195-B5BA-E9365EF87554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69357-F0F4-4547-BEF8-059FC4868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E0E56-CCB5-425E-BCFA-2C3C7C9D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AD9B6-D22D-499C-A4C5-F0A7810C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3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B933C2-D520-46FA-9B5D-F602453C4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CAB-D842-4195-B5BA-E9365EF87554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D0939-59FC-42E2-9C64-F914ACD9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A358B-3AC9-4F04-84B1-782BBD6C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AD9B6-D22D-499C-A4C5-F0A7810C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2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E323-23BC-45DB-B2F0-9697B3AC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FC83A-071F-49E3-9505-60DCA4576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3D7B5-B752-44E4-885B-92395D38F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27BF4-C93F-4566-99E1-FCA4FEADF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CAB-D842-4195-B5BA-E9365EF87554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F51B2-FB62-42B8-8A9F-542DE5490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DC5FE-17B8-4ADA-BDDE-0D2962BCE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AD9B6-D22D-499C-A4C5-F0A7810C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0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37CF3-F4C0-4707-A49D-299484625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299B64-6950-46A2-81F1-B298CCEE4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E8D70-E29C-4EFF-AB55-D52D510AE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36DDE-17AC-439F-82A4-19B99F80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CAB-D842-4195-B5BA-E9365EF87554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35F12-90A4-4BE8-AB46-C501A9A6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20562-9F13-4257-8006-25EBA2CCB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AD9B6-D22D-499C-A4C5-F0A7810C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1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7A1784-E82B-40FF-8780-5D25AFDDF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0DA44-9A89-4796-B972-479471B2F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7FAD7-4CFF-45B3-8C18-AD1343769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13CAB-D842-4195-B5BA-E9365EF87554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3FC45-8788-4FE1-A073-F8FD88D44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4B492-94FE-4B1C-A465-64CFD4C1B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AD9B6-D22D-499C-A4C5-F0A7810C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7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E91D7B-7C21-4B85-B1D7-BFC515AEB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993231"/>
              </p:ext>
            </p:extLst>
          </p:nvPr>
        </p:nvGraphicFramePr>
        <p:xfrm>
          <a:off x="2032000" y="719666"/>
          <a:ext cx="81280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2221025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93709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8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96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7055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D760611-A8BA-4065-8334-D520E5EF5EFF}"/>
              </a:ext>
            </a:extLst>
          </p:cNvPr>
          <p:cNvSpPr/>
          <p:nvPr/>
        </p:nvSpPr>
        <p:spPr>
          <a:xfrm>
            <a:off x="2032000" y="3241964"/>
            <a:ext cx="4064000" cy="2277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431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sarper</dc:creator>
  <cp:lastModifiedBy>sarper</cp:lastModifiedBy>
  <cp:revision>1</cp:revision>
  <dcterms:created xsi:type="dcterms:W3CDTF">2022-08-17T18:05:55Z</dcterms:created>
  <dcterms:modified xsi:type="dcterms:W3CDTF">2022-08-17T18:07:38Z</dcterms:modified>
</cp:coreProperties>
</file>