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182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76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7C415-F829-5995-3405-192B87F9A208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40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A741D8B-A2D0-FE5E-581F-88900EE53BF4}"/>
              </a:ext>
            </a:extLst>
          </p:cNvPr>
          <p:cNvSpPr/>
          <p:nvPr/>
        </p:nvSpPr>
        <p:spPr>
          <a:xfrm>
            <a:off x="2165467" y="2698423"/>
            <a:ext cx="1753386" cy="1461154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5</cp:revision>
  <dcterms:created xsi:type="dcterms:W3CDTF">2022-11-07T08:37:31Z</dcterms:created>
  <dcterms:modified xsi:type="dcterms:W3CDTF">2022-11-09T12:39:01Z</dcterms:modified>
</cp:coreProperties>
</file>