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8BA2-287B-42D5-8A55-57A2F915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38205-38E3-4C19-83A0-292E3F2B8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4ABD-63D7-4AC3-99DA-47E0272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BE25-677E-48CA-8468-1BAC9E6E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2525-2C6A-431A-846D-AC818AF7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5972-098B-41EF-8A95-7266A279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0E5F-9691-4FAE-8EE4-96DA1FC05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1AF8-5682-4EF0-BEBC-129B8D1F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BA6E-46B4-4CC8-878C-B10D1F20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7243-900B-49D0-9B16-CF6218F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D7870-DD12-42DA-A790-19BA4BAB7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86032-4D7B-4BB0-975C-F0AFD404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383F-3531-4FC5-B3DF-B9F0ACE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2B2F-9FDD-4D2F-8E67-AE636FF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9D32-FE04-4D51-B222-1B68D364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E450-D4F7-40FD-BA15-C193307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2AB4-461F-4C12-A0C4-08EDBE0A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BAA7-C7B2-4439-80DD-A8F4757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AFD3-8EA2-4873-A8ED-866D3627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98FC-5F70-4AAA-B303-7ADA83D2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952F-DFD5-4581-BF1D-6B6A69C6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E9F2-54AE-4B2C-AB4C-6632BC37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58FB-6306-4B55-8FCA-A6D5C31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7A66-8D8A-44B1-BAC5-C3DBF9C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E890-7859-4A2C-BB93-9FB2838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6A23-0D34-4D52-8B2C-5FB09ABB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C7C-BB03-420C-B5E8-09D956BF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0C1BC-92E9-4792-B1EC-3D01B1F3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C458-2AB6-4A6D-BFCB-D03855AF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BA7A7-10A3-4FFE-85A0-9B5FF096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EECD-2478-4EC1-A4C0-933723C3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10E-1B78-42F7-998E-2A529049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DE22-FDD3-4AEA-B295-4DA5B710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FA208-FDB0-4AB1-8951-40713428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02A2-2AC2-4674-BAD6-5698C8DB4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82208-4698-4801-9EFF-9381073B3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AD4A9-8209-403F-AA7D-54897C3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F6D7B-1DC3-4EFE-AD39-F7A4A463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9692B-2724-41F5-B94A-6AD8E32B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E311-B29C-4C41-898A-AD94178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393F-D805-4FF6-8626-8C9CA8F8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39B9E-847B-49E5-A593-5FCC8B7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7D7C-61CA-4D73-AF5A-DE93BD5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0521-0DBF-4EC7-B2E3-DAA5648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37D7-E2E1-45F4-9852-EF2DAB61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D2B3-D646-4551-8E15-AE2D3E89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CB47-5204-41A8-A00A-B6005777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C5A7-F637-489F-9633-80802AD9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11422-7A08-4C74-9604-F9BE46E8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3DB8-E6C1-4AFE-A230-A0EA801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3B05-D441-47E3-B049-CF0E96D7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F4EF-5EAA-45F8-8307-85C52690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B11-3900-4BCA-9509-76092308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C88C4-371B-40E5-B396-7E6687940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287C-DD25-490C-BF7D-05A49A2A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0EBDF-7659-4862-98BC-3A71E0A7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01F6-325A-43C0-9E30-0048B1BE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A712-995C-4369-8130-F54546AD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397AA-E67F-4741-9903-A853E9A6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0F09-AE57-47EC-94F0-10B1343D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0867-206F-4770-AC8F-A51C2E9A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8DFA-12C4-4468-935C-9352F1730A6A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8949-E174-49A5-ADCA-A9B86FBD8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28B-FF31-44E8-A52E-D4A186EB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26BC-6BD2-40B6-A7D0-E5C03EB3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243F6-FA16-40F4-91DF-B0609B8822B1}"/>
              </a:ext>
            </a:extLst>
          </p:cNvPr>
          <p:cNvSpPr txBox="1"/>
          <p:nvPr/>
        </p:nvSpPr>
        <p:spPr>
          <a:xfrm>
            <a:off x="82193" y="511139"/>
            <a:ext cx="5609689" cy="2260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dirty="0"/>
              <a:t>Autofit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A2E2C-C8AF-48C1-8363-D8077C159827}"/>
              </a:ext>
            </a:extLst>
          </p:cNvPr>
          <p:cNvSpPr txBox="1"/>
          <p:nvPr/>
        </p:nvSpPr>
        <p:spPr>
          <a:xfrm>
            <a:off x="82193" y="2771454"/>
            <a:ext cx="5609689" cy="2260315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dirty="0"/>
              <a:t>Autofit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dirty="0"/>
              <a:t>Autofit</a:t>
            </a:r>
          </a:p>
        </p:txBody>
      </p:sp>
    </p:spTree>
    <p:extLst>
      <p:ext uri="{BB962C8B-B14F-4D97-AF65-F5344CB8AC3E}">
        <p14:creationId xmlns:p14="http://schemas.microsoft.com/office/powerpoint/2010/main" val="10035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2022-10-23T21:31:43Z</dcterms:created>
  <dcterms:modified xsi:type="dcterms:W3CDTF">2022-10-23T22:38:16Z</dcterms:modified>
</cp:coreProperties>
</file>