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F15B-6C37-6696-1E21-C577F9FB2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D848-1DD0-CE74-4E09-546D4E829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7DB5-B515-4335-11E5-A84D495E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DDE0-AB54-43EF-8E40-3228CCA448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F564-8047-0A9E-92E6-A704BA7D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F83A8-4F80-807E-5C01-3E26F138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FE3C-0F63-4CC5-BCA5-3DC83E02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55E7-19EE-D94D-AD08-DCE34337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90CB-FE86-50B6-0F88-74DF5F0C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DA08-379A-541E-FCB9-EAF199FE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DDE0-AB54-43EF-8E40-3228CCA448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44DA-1D7D-0950-4881-A1E2FB83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4A8B-5D60-1022-BB2F-5404A6B8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FE3C-0F63-4CC5-BCA5-3DC83E02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3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91E37-128F-9EA1-E898-FFF7D504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E65F-4135-A98B-3C9A-FE221568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8BE6-842B-B540-2052-A921437AC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DDE0-AB54-43EF-8E40-3228CCA4489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F7A7-9779-E2F7-EB66-EC310E844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BF28-CF01-DFF4-0FB5-58086D0C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FE3C-0F63-4CC5-BCA5-3DC83E02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353312-4A3B-9A7E-A958-A368CA66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hu-HU" altLang="en-US" dirty="0" err="1"/>
              <a:t>Jump</a:t>
            </a:r>
            <a:r>
              <a:rPr lang="hu-HU" altLang="en-US" dirty="0"/>
              <a:t> to </a:t>
            </a:r>
            <a:r>
              <a:rPr lang="hu-HU" altLang="en-US" dirty="0">
                <a:hlinkClick r:id="rId2" action="ppaction://hlinksldjump"/>
              </a:rPr>
              <a:t>Slide</a:t>
            </a:r>
            <a:r>
              <a:rPr lang="hu-HU" altLang="en-US" dirty="0">
                <a:hlinkClick r:id="rId2" action="ppaction://hlinksldjump"/>
              </a:rPr>
              <a:t>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129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32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42</cp:revision>
  <dcterms:created xsi:type="dcterms:W3CDTF">2022-08-29T08:54:51Z</dcterms:created>
  <dcterms:modified xsi:type="dcterms:W3CDTF">2022-08-31T12:15:07Z</dcterms:modified>
</cp:coreProperties>
</file>