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13" r:id="rId2"/>
    <p:sldId id="774" r:id="rId3"/>
    <p:sldId id="514" r:id="rId4"/>
    <p:sldId id="7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9" autoAdjust="0"/>
    <p:restoredTop sz="87016" autoAdjust="0"/>
  </p:normalViewPr>
  <p:slideViewPr>
    <p:cSldViewPr snapToGrid="0">
      <p:cViewPr varScale="1">
        <p:scale>
          <a:sx n="56" d="100"/>
          <a:sy n="56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659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F94B3-1D09-4542-905A-741AB2A7B73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481B2-60CF-4C12-B082-C4BE895F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7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ED2A-65B3-41C3-9BCD-7BA25A741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0716-CF84-4E34-BD4F-0E78319DF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5E9B-8E3B-4A87-9590-11739D4B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13F-7F50-4BE9-9474-A07562457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EF46-58F0-425A-8AD3-6ECD2085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FFDF4-4998-43F4-A2DC-E50D62CD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199E-3946-4A85-9E29-62C84570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08E5-F60A-4EF5-BE8D-FEADBC11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479E2-363E-4162-8210-540CF3D1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C94A-B46B-4E86-AF91-8199DAB5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13F-7F50-4BE9-9474-A07562457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7D1A-3706-4BB0-8244-6DAA3D42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ECA9-EC13-42A2-8C54-A8396499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199E-3946-4A85-9E29-62C84570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B0F50-C7D9-4C40-BA8A-571C47D88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904C-6710-4678-992D-E27697621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55AE-65A3-4BA0-A701-EF5048E5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13F-7F50-4BE9-9474-A07562457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95FE-8A48-4756-87E1-08DDA178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09C7-7E80-4296-BA72-3D443D21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199E-3946-4A85-9E29-62C84570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AFDE-A3C5-44B8-AADC-8DF382E3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906F-07AB-40D3-A6D6-293C9A1C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BA9B-530C-405B-91A3-C89792AC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13F-7F50-4BE9-9474-A07562457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96D7-C222-433E-A2EC-A1466195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7D03-5689-49CC-94F2-59F09420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199E-3946-4A85-9E29-62C84570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6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ABBA-215D-49C1-BD01-B94CB7DB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B8165-F058-465B-B1A7-002019AD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25CC-D29F-455A-97DF-66D6124D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13F-7F50-4BE9-9474-A07562457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B18E-9B4C-48D8-B66C-BA8A7313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9119A-D983-4BB7-93C6-24911BB2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199E-3946-4A85-9E29-62C84570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7EDF-2A45-4F94-9DEE-799935CD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726A-5F5E-4D00-AF7E-EC62E6B46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0050-FA9D-4578-A021-2EEA2619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82A0-948A-4E01-BD40-0532D0AF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13F-7F50-4BE9-9474-A07562457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2638B-EE31-4963-BE6A-92B517D8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9970E-88E4-4426-ADE2-8B12BBE8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199E-3946-4A85-9E29-62C84570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D113-36AD-42B6-B591-7CA12F5F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E4D5C-9E77-44C1-B3FE-2C4F1B9B2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CD41B-A9D2-4468-AFFD-719AE916B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2A11F-3AAF-41F1-A477-6DBF02A16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E46D6-905D-4895-A2BA-38DB03BF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103DE-A97F-4DAE-AD27-644D94CF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13F-7F50-4BE9-9474-A07562457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25984-04FB-4AB0-9EF8-B21F04B1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5BD11-461A-4A23-B251-669C8219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199E-3946-4A85-9E29-62C84570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1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FA83-B95D-44CC-B4BB-42D0652E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59246-3F1B-48BE-8E04-C480BB65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13F-7F50-4BE9-9474-A07562457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B36D6-CEDF-44D4-8E05-3017F997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B6965-0F10-4011-BF59-8EC090E0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199E-3946-4A85-9E29-62C84570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E048D-FD12-4AC4-8798-1DC14122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13F-7F50-4BE9-9474-A07562457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B38B0-CC2F-4D1B-9AE3-4AB4751A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A254E-001C-4435-A81F-4853AF83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199E-3946-4A85-9E29-62C84570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9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35C8-8F45-4181-9DE9-6D296BDC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FBFA-C3D8-4026-9976-ADC82D65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46115-677C-41DC-AFF4-87A73EC4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C8D69-62B0-4F3F-B43D-60CB50D1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13F-7F50-4BE9-9474-A07562457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9FBA8-576F-47F7-92FF-71FF4E73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AB633-954E-4BAB-AD67-8F8F988C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199E-3946-4A85-9E29-62C84570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1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5EB3-BE8A-4A68-BFC5-3F6AB54A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70D95-4F3A-4D80-A4E2-52D8B1CD7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5F331-832E-45C9-AFFC-4FE9EF7DE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DA81E-6331-4F52-9E1F-BAF6381A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13F-7F50-4BE9-9474-A07562457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99ED-32F3-4F54-8350-C0F59944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A84D-51C7-48F3-8545-31650987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199E-3946-4A85-9E29-62C84570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0D0F2-7067-4C94-A855-E393A498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556E8-8CF8-4371-98A1-AF94DA47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A0F1-82D9-4826-85AA-C663203B6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513F-7F50-4BE9-9474-A07562457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A76E-8F75-4A02-B2CE-5BB445B06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864FB-8244-4835-A213-000A9AE12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199E-3946-4A85-9E29-62C84570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94BF134-BF47-459A-A629-BA51A6039614}"/>
              </a:ext>
            </a:extLst>
          </p:cNvPr>
          <p:cNvGrpSpPr/>
          <p:nvPr/>
        </p:nvGrpSpPr>
        <p:grpSpPr>
          <a:xfrm>
            <a:off x="4743311" y="6398013"/>
            <a:ext cx="2700707" cy="276999"/>
            <a:chOff x="4730155" y="6398013"/>
            <a:chExt cx="2700707" cy="27699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FC3A9FE-C28B-4562-95F8-26B53A039EF2}"/>
                </a:ext>
              </a:extLst>
            </p:cNvPr>
            <p:cNvSpPr/>
            <p:nvPr/>
          </p:nvSpPr>
          <p:spPr>
            <a:xfrm>
              <a:off x="5872823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0A2F1C6-608B-4617-91D2-7DE625C4832A}"/>
                </a:ext>
              </a:extLst>
            </p:cNvPr>
            <p:cNvSpPr/>
            <p:nvPr/>
          </p:nvSpPr>
          <p:spPr>
            <a:xfrm>
              <a:off x="6206261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DD9A6D8-0767-4D75-92AF-F6C757438AD4}"/>
                </a:ext>
              </a:extLst>
            </p:cNvPr>
            <p:cNvSpPr/>
            <p:nvPr/>
          </p:nvSpPr>
          <p:spPr>
            <a:xfrm>
              <a:off x="6539699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B4D59E-DF8F-4E30-B071-7D830A360A77}"/>
                </a:ext>
              </a:extLst>
            </p:cNvPr>
            <p:cNvSpPr/>
            <p:nvPr/>
          </p:nvSpPr>
          <p:spPr>
            <a:xfrm>
              <a:off x="6873137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2CB15CB-AD3A-4B2C-A0E1-48318B213196}"/>
                </a:ext>
              </a:extLst>
            </p:cNvPr>
            <p:cNvSpPr/>
            <p:nvPr/>
          </p:nvSpPr>
          <p:spPr>
            <a:xfrm>
              <a:off x="7206575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C08C02-F28B-404C-A0E9-B62C3C857FC4}"/>
                </a:ext>
              </a:extLst>
            </p:cNvPr>
            <p:cNvGrpSpPr/>
            <p:nvPr/>
          </p:nvGrpSpPr>
          <p:grpSpPr>
            <a:xfrm>
              <a:off x="5112986" y="6398013"/>
              <a:ext cx="612984" cy="276999"/>
              <a:chOff x="2982097" y="5749237"/>
              <a:chExt cx="612984" cy="276999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4647CF7-44DF-468F-9E93-A9809D8ED32E}"/>
                  </a:ext>
                </a:extLst>
              </p:cNvPr>
              <p:cNvSpPr/>
              <p:nvPr/>
            </p:nvSpPr>
            <p:spPr>
              <a:xfrm>
                <a:off x="2982097" y="5749840"/>
                <a:ext cx="612984" cy="26797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263535D-3462-4E6E-99F9-B2D52FAB6F58}"/>
                  </a:ext>
                </a:extLst>
              </p:cNvPr>
              <p:cNvSpPr/>
              <p:nvPr/>
            </p:nvSpPr>
            <p:spPr>
              <a:xfrm>
                <a:off x="3043846" y="5749237"/>
                <a:ext cx="485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Intro</a:t>
                </a: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7F6874-D672-48E5-A528-0F78BE96EBBE}"/>
                </a:ext>
              </a:extLst>
            </p:cNvPr>
            <p:cNvSpPr/>
            <p:nvPr/>
          </p:nvSpPr>
          <p:spPr>
            <a:xfrm>
              <a:off x="4740119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Oval 45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F8FD6A13-C99F-4C74-A661-BFFC22AE5076}"/>
                </a:ext>
              </a:extLst>
            </p:cNvPr>
            <p:cNvSpPr/>
            <p:nvPr/>
          </p:nvSpPr>
          <p:spPr>
            <a:xfrm>
              <a:off x="4730155" y="6404839"/>
              <a:ext cx="241401" cy="2633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0FE041-D0D8-4494-AF17-8A699E04A26B}"/>
              </a:ext>
            </a:extLst>
          </p:cNvPr>
          <p:cNvSpPr/>
          <p:nvPr/>
        </p:nvSpPr>
        <p:spPr>
          <a:xfrm>
            <a:off x="5876086" y="6423094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03748E8-CB91-4F89-8F7A-9175FFF357E0}"/>
              </a:ext>
            </a:extLst>
          </p:cNvPr>
          <p:cNvSpPr/>
          <p:nvPr/>
        </p:nvSpPr>
        <p:spPr>
          <a:xfrm>
            <a:off x="6209492" y="6420096"/>
            <a:ext cx="241401" cy="23283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3BFB446-1B3A-4AD2-94F7-88F86109E266}"/>
              </a:ext>
            </a:extLst>
          </p:cNvPr>
          <p:cNvSpPr/>
          <p:nvPr/>
        </p:nvSpPr>
        <p:spPr>
          <a:xfrm>
            <a:off x="6544279" y="6420096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5CE87CC-C580-41F5-9EE5-84062CF250FC}"/>
              </a:ext>
            </a:extLst>
          </p:cNvPr>
          <p:cNvSpPr/>
          <p:nvPr/>
        </p:nvSpPr>
        <p:spPr>
          <a:xfrm>
            <a:off x="6880829" y="6420096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574C40-791E-4A14-A4FD-672D8C728F57}"/>
              </a:ext>
            </a:extLst>
          </p:cNvPr>
          <p:cNvSpPr/>
          <p:nvPr/>
        </p:nvSpPr>
        <p:spPr>
          <a:xfrm>
            <a:off x="7210113" y="6422595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532E0FF-03D0-4D46-AF42-D30D0E828701}"/>
              </a:ext>
            </a:extLst>
          </p:cNvPr>
          <p:cNvGrpSpPr/>
          <p:nvPr/>
        </p:nvGrpSpPr>
        <p:grpSpPr>
          <a:xfrm>
            <a:off x="4743311" y="6398013"/>
            <a:ext cx="2700707" cy="276999"/>
            <a:chOff x="4730155" y="6398013"/>
            <a:chExt cx="2700707" cy="27699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FF9388F-34FF-4698-8CD7-175270429E94}"/>
                </a:ext>
              </a:extLst>
            </p:cNvPr>
            <p:cNvSpPr/>
            <p:nvPr/>
          </p:nvSpPr>
          <p:spPr>
            <a:xfrm>
              <a:off x="5872823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18C6A5B-2DA8-45B4-850D-5DC3FA6F7CD5}"/>
                </a:ext>
              </a:extLst>
            </p:cNvPr>
            <p:cNvSpPr/>
            <p:nvPr/>
          </p:nvSpPr>
          <p:spPr>
            <a:xfrm>
              <a:off x="6206261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B00C2AE-DFC3-4D3F-BB8E-0C11A10AB1BF}"/>
                </a:ext>
              </a:extLst>
            </p:cNvPr>
            <p:cNvSpPr/>
            <p:nvPr/>
          </p:nvSpPr>
          <p:spPr>
            <a:xfrm>
              <a:off x="6539699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9DF8C1C-CE38-4381-9903-FBA9B4C2E122}"/>
                </a:ext>
              </a:extLst>
            </p:cNvPr>
            <p:cNvSpPr/>
            <p:nvPr/>
          </p:nvSpPr>
          <p:spPr>
            <a:xfrm>
              <a:off x="6873137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901A13D-DEE9-4B7F-8EF8-05C660086E56}"/>
                </a:ext>
              </a:extLst>
            </p:cNvPr>
            <p:cNvSpPr/>
            <p:nvPr/>
          </p:nvSpPr>
          <p:spPr>
            <a:xfrm>
              <a:off x="7206575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29012F-1A00-496D-8199-48C3C87ECF5A}"/>
                </a:ext>
              </a:extLst>
            </p:cNvPr>
            <p:cNvGrpSpPr/>
            <p:nvPr/>
          </p:nvGrpSpPr>
          <p:grpSpPr>
            <a:xfrm>
              <a:off x="5112986" y="6398013"/>
              <a:ext cx="612984" cy="276999"/>
              <a:chOff x="2982097" y="5749237"/>
              <a:chExt cx="612984" cy="276999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F2ADFD5-91DB-49C4-8A15-707E289136BE}"/>
                  </a:ext>
                </a:extLst>
              </p:cNvPr>
              <p:cNvSpPr/>
              <p:nvPr/>
            </p:nvSpPr>
            <p:spPr>
              <a:xfrm>
                <a:off x="2982097" y="5749840"/>
                <a:ext cx="612984" cy="26797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D021F8A-6B5D-44DF-8162-963DBF0DEB84}"/>
                  </a:ext>
                </a:extLst>
              </p:cNvPr>
              <p:cNvSpPr/>
              <p:nvPr/>
            </p:nvSpPr>
            <p:spPr>
              <a:xfrm>
                <a:off x="3043846" y="5749237"/>
                <a:ext cx="485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Intro</a:t>
                </a: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F735702-12C0-459C-9945-C758C005B901}"/>
                </a:ext>
              </a:extLst>
            </p:cNvPr>
            <p:cNvSpPr/>
            <p:nvPr/>
          </p:nvSpPr>
          <p:spPr>
            <a:xfrm>
              <a:off x="4740119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1" name="Oval 50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97EC7339-DC7B-413A-B8F3-B8BB7EFA5842}"/>
                </a:ext>
              </a:extLst>
            </p:cNvPr>
            <p:cNvSpPr/>
            <p:nvPr/>
          </p:nvSpPr>
          <p:spPr>
            <a:xfrm>
              <a:off x="4730155" y="6404839"/>
              <a:ext cx="241401" cy="2633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DA47461-5AC4-40B8-B136-A7A91DE00FD9}"/>
              </a:ext>
            </a:extLst>
          </p:cNvPr>
          <p:cNvSpPr/>
          <p:nvPr/>
        </p:nvSpPr>
        <p:spPr>
          <a:xfrm>
            <a:off x="5876086" y="6423094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5727E9F-40D6-47D2-B7B9-D76165C63B25}"/>
              </a:ext>
            </a:extLst>
          </p:cNvPr>
          <p:cNvSpPr/>
          <p:nvPr/>
        </p:nvSpPr>
        <p:spPr>
          <a:xfrm>
            <a:off x="6209492" y="6420096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0BC0EC0-C707-48C3-B35B-3643FAD7A479}"/>
              </a:ext>
            </a:extLst>
          </p:cNvPr>
          <p:cNvSpPr/>
          <p:nvPr/>
        </p:nvSpPr>
        <p:spPr>
          <a:xfrm>
            <a:off x="6544279" y="6420096"/>
            <a:ext cx="241401" cy="23283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EA1339A-AD47-4A48-BEE3-7A449DFB381C}"/>
              </a:ext>
            </a:extLst>
          </p:cNvPr>
          <p:cNvSpPr/>
          <p:nvPr/>
        </p:nvSpPr>
        <p:spPr>
          <a:xfrm>
            <a:off x="6880829" y="6420096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0DB71BE-0FD5-4489-A213-955A812B82F3}"/>
              </a:ext>
            </a:extLst>
          </p:cNvPr>
          <p:cNvSpPr/>
          <p:nvPr/>
        </p:nvSpPr>
        <p:spPr>
          <a:xfrm>
            <a:off x="7210113" y="6422595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5A23C6B-CFB4-4103-8B17-70A7792C3503}"/>
              </a:ext>
            </a:extLst>
          </p:cNvPr>
          <p:cNvGrpSpPr/>
          <p:nvPr/>
        </p:nvGrpSpPr>
        <p:grpSpPr>
          <a:xfrm>
            <a:off x="4743311" y="6398013"/>
            <a:ext cx="2700707" cy="276999"/>
            <a:chOff x="4730155" y="6398013"/>
            <a:chExt cx="2700707" cy="27699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32FA504-3980-4DF1-B2CD-A00B8AEBF8FF}"/>
                </a:ext>
              </a:extLst>
            </p:cNvPr>
            <p:cNvSpPr/>
            <p:nvPr/>
          </p:nvSpPr>
          <p:spPr>
            <a:xfrm>
              <a:off x="5872823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489F023-B2EB-4AF0-AC8F-0B5A6B424008}"/>
                </a:ext>
              </a:extLst>
            </p:cNvPr>
            <p:cNvSpPr/>
            <p:nvPr/>
          </p:nvSpPr>
          <p:spPr>
            <a:xfrm>
              <a:off x="6206261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3268B2F-43A6-4D04-BBB0-62319B0C8C7C}"/>
                </a:ext>
              </a:extLst>
            </p:cNvPr>
            <p:cNvSpPr/>
            <p:nvPr/>
          </p:nvSpPr>
          <p:spPr>
            <a:xfrm>
              <a:off x="6539699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060FD5-F890-48FC-AF2C-51C99F45F771}"/>
                </a:ext>
              </a:extLst>
            </p:cNvPr>
            <p:cNvSpPr/>
            <p:nvPr/>
          </p:nvSpPr>
          <p:spPr>
            <a:xfrm>
              <a:off x="6873137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374AE08-C861-406B-80FA-7A04F8F11996}"/>
                </a:ext>
              </a:extLst>
            </p:cNvPr>
            <p:cNvSpPr/>
            <p:nvPr/>
          </p:nvSpPr>
          <p:spPr>
            <a:xfrm>
              <a:off x="7206575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901D413-F4D1-4A88-83D9-2AD039201400}"/>
                </a:ext>
              </a:extLst>
            </p:cNvPr>
            <p:cNvGrpSpPr/>
            <p:nvPr/>
          </p:nvGrpSpPr>
          <p:grpSpPr>
            <a:xfrm>
              <a:off x="5112986" y="6398013"/>
              <a:ext cx="612984" cy="276999"/>
              <a:chOff x="2982097" y="5749237"/>
              <a:chExt cx="612984" cy="276999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7B8D363-5CE9-4273-9327-620CA3E00D4B}"/>
                  </a:ext>
                </a:extLst>
              </p:cNvPr>
              <p:cNvSpPr/>
              <p:nvPr/>
            </p:nvSpPr>
            <p:spPr>
              <a:xfrm>
                <a:off x="2982097" y="5749840"/>
                <a:ext cx="612984" cy="26797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0EAC02-60CB-4A05-AC4F-F933D9802540}"/>
                  </a:ext>
                </a:extLst>
              </p:cNvPr>
              <p:cNvSpPr/>
              <p:nvPr/>
            </p:nvSpPr>
            <p:spPr>
              <a:xfrm>
                <a:off x="3043846" y="5749237"/>
                <a:ext cx="485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Intro</a:t>
                </a: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079A33-AA53-41D8-9BC5-71BE3B4D1E0D}"/>
                </a:ext>
              </a:extLst>
            </p:cNvPr>
            <p:cNvSpPr/>
            <p:nvPr/>
          </p:nvSpPr>
          <p:spPr>
            <a:xfrm>
              <a:off x="4740119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Oval 44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4D1B7018-D061-478C-ABCD-91DA2F4986AC}"/>
                </a:ext>
              </a:extLst>
            </p:cNvPr>
            <p:cNvSpPr/>
            <p:nvPr/>
          </p:nvSpPr>
          <p:spPr>
            <a:xfrm>
              <a:off x="4730155" y="6404839"/>
              <a:ext cx="241401" cy="2633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49EFC83-3877-41BD-BCDD-AED2805DF782}"/>
              </a:ext>
            </a:extLst>
          </p:cNvPr>
          <p:cNvSpPr/>
          <p:nvPr/>
        </p:nvSpPr>
        <p:spPr>
          <a:xfrm>
            <a:off x="5876086" y="6423094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6A570CF-FA7B-4671-830A-69BC142D4323}"/>
              </a:ext>
            </a:extLst>
          </p:cNvPr>
          <p:cNvSpPr/>
          <p:nvPr/>
        </p:nvSpPr>
        <p:spPr>
          <a:xfrm>
            <a:off x="6209492" y="6420096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C86B078-A8B6-45AB-A37D-A437E78D4255}"/>
              </a:ext>
            </a:extLst>
          </p:cNvPr>
          <p:cNvSpPr/>
          <p:nvPr/>
        </p:nvSpPr>
        <p:spPr>
          <a:xfrm>
            <a:off x="6544279" y="6420096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E5EF82D-FD53-46EF-9A22-6E81096F52E2}"/>
              </a:ext>
            </a:extLst>
          </p:cNvPr>
          <p:cNvSpPr/>
          <p:nvPr/>
        </p:nvSpPr>
        <p:spPr>
          <a:xfrm>
            <a:off x="6880829" y="6420096"/>
            <a:ext cx="241401" cy="23283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A001EC3-9B84-4065-9EC4-1BB15CE0B00D}"/>
              </a:ext>
            </a:extLst>
          </p:cNvPr>
          <p:cNvSpPr/>
          <p:nvPr/>
        </p:nvSpPr>
        <p:spPr>
          <a:xfrm>
            <a:off x="7210113" y="6422595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4E99A80-0283-4EE4-8671-C37B84D0930C}"/>
              </a:ext>
            </a:extLst>
          </p:cNvPr>
          <p:cNvGrpSpPr/>
          <p:nvPr/>
        </p:nvGrpSpPr>
        <p:grpSpPr>
          <a:xfrm>
            <a:off x="4743311" y="6398013"/>
            <a:ext cx="2700707" cy="276999"/>
            <a:chOff x="4730155" y="6398013"/>
            <a:chExt cx="2700707" cy="27699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EC33409-56D6-4921-B077-017CD4C98680}"/>
                </a:ext>
              </a:extLst>
            </p:cNvPr>
            <p:cNvSpPr/>
            <p:nvPr/>
          </p:nvSpPr>
          <p:spPr>
            <a:xfrm>
              <a:off x="5872823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1869B8-48CA-4F8D-9AB3-186269E7FFE2}"/>
                </a:ext>
              </a:extLst>
            </p:cNvPr>
            <p:cNvSpPr/>
            <p:nvPr/>
          </p:nvSpPr>
          <p:spPr>
            <a:xfrm>
              <a:off x="6206261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2356E34-887A-4AC3-803F-6FD97014AB8C}"/>
                </a:ext>
              </a:extLst>
            </p:cNvPr>
            <p:cNvSpPr/>
            <p:nvPr/>
          </p:nvSpPr>
          <p:spPr>
            <a:xfrm>
              <a:off x="6539699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67354-CFE5-4631-9851-4F1BA4C0074C}"/>
                </a:ext>
              </a:extLst>
            </p:cNvPr>
            <p:cNvSpPr/>
            <p:nvPr/>
          </p:nvSpPr>
          <p:spPr>
            <a:xfrm>
              <a:off x="6873137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B94005D-D2F4-4252-A083-67A262A19CCB}"/>
                </a:ext>
              </a:extLst>
            </p:cNvPr>
            <p:cNvSpPr/>
            <p:nvPr/>
          </p:nvSpPr>
          <p:spPr>
            <a:xfrm>
              <a:off x="7206575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47440B0-734A-4FFB-B913-1B188D773C0D}"/>
                </a:ext>
              </a:extLst>
            </p:cNvPr>
            <p:cNvGrpSpPr/>
            <p:nvPr/>
          </p:nvGrpSpPr>
          <p:grpSpPr>
            <a:xfrm>
              <a:off x="5112986" y="6398013"/>
              <a:ext cx="612984" cy="276999"/>
              <a:chOff x="2982097" y="5749237"/>
              <a:chExt cx="612984" cy="276999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5B523FD-5240-49BB-B09F-79BE293D69AF}"/>
                  </a:ext>
                </a:extLst>
              </p:cNvPr>
              <p:cNvSpPr/>
              <p:nvPr/>
            </p:nvSpPr>
            <p:spPr>
              <a:xfrm>
                <a:off x="2982097" y="5749840"/>
                <a:ext cx="612984" cy="26797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E960D24-BF43-498A-A35B-19EF1B3358FF}"/>
                  </a:ext>
                </a:extLst>
              </p:cNvPr>
              <p:cNvSpPr/>
              <p:nvPr/>
            </p:nvSpPr>
            <p:spPr>
              <a:xfrm>
                <a:off x="3043846" y="5749237"/>
                <a:ext cx="485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Intro</a:t>
                </a: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D21E68D-AB47-475C-BC39-BA2B8AF0EB48}"/>
                </a:ext>
              </a:extLst>
            </p:cNvPr>
            <p:cNvSpPr/>
            <p:nvPr/>
          </p:nvSpPr>
          <p:spPr>
            <a:xfrm>
              <a:off x="4740119" y="6420384"/>
              <a:ext cx="224287" cy="232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Oval 45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DF0B022B-3DD0-4F68-8350-7B29DE42CD54}"/>
                </a:ext>
              </a:extLst>
            </p:cNvPr>
            <p:cNvSpPr/>
            <p:nvPr/>
          </p:nvSpPr>
          <p:spPr>
            <a:xfrm>
              <a:off x="4730155" y="6404839"/>
              <a:ext cx="241401" cy="2633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3042C94-BF10-4032-AB80-27E997800EE4}"/>
              </a:ext>
            </a:extLst>
          </p:cNvPr>
          <p:cNvSpPr/>
          <p:nvPr/>
        </p:nvSpPr>
        <p:spPr>
          <a:xfrm>
            <a:off x="5876086" y="6423094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9EF8C92-BB87-4B27-9AB2-C80BD2E99BE3}"/>
              </a:ext>
            </a:extLst>
          </p:cNvPr>
          <p:cNvSpPr/>
          <p:nvPr/>
        </p:nvSpPr>
        <p:spPr>
          <a:xfrm>
            <a:off x="6209492" y="6420096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2BC5C1D-D019-4DA5-B304-52E1125A9FDB}"/>
              </a:ext>
            </a:extLst>
          </p:cNvPr>
          <p:cNvSpPr/>
          <p:nvPr/>
        </p:nvSpPr>
        <p:spPr>
          <a:xfrm>
            <a:off x="6544279" y="6420096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64FE23E-8862-4DC0-ACCB-9E72EC53461B}"/>
              </a:ext>
            </a:extLst>
          </p:cNvPr>
          <p:cNvSpPr/>
          <p:nvPr/>
        </p:nvSpPr>
        <p:spPr>
          <a:xfrm>
            <a:off x="6880829" y="6420096"/>
            <a:ext cx="241401" cy="23283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184FA1D-0886-473B-9DAF-A0E4F06342A6}"/>
              </a:ext>
            </a:extLst>
          </p:cNvPr>
          <p:cNvSpPr/>
          <p:nvPr/>
        </p:nvSpPr>
        <p:spPr>
          <a:xfrm>
            <a:off x="7210113" y="6422595"/>
            <a:ext cx="241401" cy="2328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8190</TotalTime>
  <Words>28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Lawson</dc:creator>
  <cp:lastModifiedBy>Administrator</cp:lastModifiedBy>
  <cp:revision>710</cp:revision>
  <dcterms:created xsi:type="dcterms:W3CDTF">2019-06-04T18:53:24Z</dcterms:created>
  <dcterms:modified xsi:type="dcterms:W3CDTF">2022-09-08T07:57:42Z</dcterms:modified>
</cp:coreProperties>
</file>