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7E6F-FBB0-46FD-AFEF-7D756D09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3B000-3AEF-43BD-8C9A-423EA5CA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E0E8-0F9F-4FE6-9BC8-F5F6C00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86E4-AD86-4947-BD47-0EF3D8D4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C312-5C9E-4EE1-8543-B67BA87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9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BAEB-5AEF-48CD-B7E3-10F8C674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41AB2-1466-4FC5-81C9-2041B845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CAFB-2634-48F5-8922-8F4DF823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E6A8F-7A55-476A-80AA-3FC199B4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5EA5-C5C4-4088-B05A-AF181A8E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32623-3046-4361-9201-A27C7F64E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C19F7-48F6-4223-9F5B-EE6148EE6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86F2-AC1D-42B4-B93C-AFF9BE7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B079-4EAE-4B23-BD16-300CCE3E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7BF9-B6BC-4A01-9965-D81F0CD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2FC0-0D4D-4810-82A3-C8CA1943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E365-9EB6-4C64-AF6B-9424FCCE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3C22-A8D7-4F35-96E6-F260F979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53D-BC8D-41E9-89A4-C1A1AB2B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DC09-2BEF-430F-B254-48532598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3260-4F1B-4FEA-B223-24197E1E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4CFF-EB20-49EE-9A16-BA4D5FDE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5052-D747-4466-8C34-082E1BF9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5835-D88B-4853-B955-229DC78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B9C8-E09C-4849-97C6-7C037680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B660-0AA8-4E6E-9002-436AEA1F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D4B7-663C-44DA-96DE-7A0302B25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E144-9AC9-4CB1-9277-2F03A39A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8768F-F4AB-4BC0-9EC9-CE2E7FE5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69F29-8A4A-4E7C-B438-590D7844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E7E4-E8C4-4417-BF24-AADDD57D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E2CF-1701-4DC5-A609-4602FBBD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0340-861E-4585-ADF6-AA229C0B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83A24-2710-4EB9-AF37-A6A11790C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53CF4-6949-4D4C-9AA6-B1E7B6F3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2522-37A3-4D09-B04B-255F57156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6AB83-02DE-4E47-8F32-50CF8E33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E288-82F5-4CF7-BF00-732EE501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AAA16-6890-4A9C-822B-7A56EACD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FAA7-DCC8-4656-816D-3ACC1D35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E8B01-9541-4B4B-B4A1-1504A2B4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43528-C010-4A6A-B17C-55FDADB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93FA8-19BB-4D8F-B585-795352BB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2BCAD-597F-4D05-8F93-6B95F3B8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A3FEF-9696-4454-94C4-78469BA5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76BF5-9961-497B-8994-A84D8F21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350B-A8F9-4533-B896-9826E2D7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59A5-8741-4046-908B-B1563A9D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5924A-548C-4584-82A1-55A295654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801A-6734-4A48-8EB3-674FE86D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58501-78A0-4D4F-B010-0ADDBE79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002-D894-4275-ABAE-F28DA5E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0FB0-E7EF-4ED8-9064-6F9CF274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EDD48-86C0-4E9D-851C-4B8D6B016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992DF-1DA1-415F-B800-A67F1889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807FB-990B-4CB2-AC96-C3C5D954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5FA8-B648-4C54-A737-A13A40F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5A2E5-F0FF-4FCD-8999-CD528A37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A237D-89F7-484C-BADB-136D99A3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1667A-765F-4D46-A36D-8577A6F9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D974-4DFF-4EB0-B2A5-2F385DE27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4FD5-2AAD-4212-B389-59C9D070655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A611-DA14-4CD5-9B1C-BA4468C2D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E644-14F7-4CE1-A9A6-F63E2EC0F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218C-7418-414B-BE64-BBAAB5B1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EA1F4-8D85-4B87-9335-A34DB041D871}"/>
              </a:ext>
            </a:extLst>
          </p:cNvPr>
          <p:cNvSpPr txBox="1"/>
          <p:nvPr/>
        </p:nvSpPr>
        <p:spPr>
          <a:xfrm>
            <a:off x="2095928" y="1623317"/>
            <a:ext cx="31233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alpha val="0"/>
                  </a:schemeClr>
                </a:solidFill>
              </a:rPr>
              <a:t>Fully transparent white text</a:t>
            </a:r>
          </a:p>
        </p:txBody>
      </p:sp>
    </p:spTree>
    <p:extLst>
      <p:ext uri="{BB962C8B-B14F-4D97-AF65-F5344CB8AC3E}">
        <p14:creationId xmlns:p14="http://schemas.microsoft.com/office/powerpoint/2010/main" val="304523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sarper</dc:creator>
  <cp:lastModifiedBy>sarper</cp:lastModifiedBy>
  <cp:revision>1</cp:revision>
  <dcterms:created xsi:type="dcterms:W3CDTF">2022-10-15T17:57:28Z</dcterms:created>
  <dcterms:modified xsi:type="dcterms:W3CDTF">2022-10-15T17:59:52Z</dcterms:modified>
</cp:coreProperties>
</file>