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C8E8-7231-9503-2E83-04D8A158C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5463E-CBAD-D4EF-AD87-C09632F51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BD367-7F31-C3FF-241E-4B1BF776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ABC-B130-4646-A79F-E89EDD69F4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14FDC-BA51-7DB2-5865-34D97A24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30D04-4F35-FA93-A886-8F4ADDFE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22E1-6FF2-4266-8DA7-B5A0C58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BB6A-735A-E404-641B-EA6B0919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89832-5710-1D34-E8A3-37510629D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4A84-897F-9B10-7334-25484289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ABC-B130-4646-A79F-E89EDD69F4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5D14-78AF-1AE8-03C4-04870B68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2294B-5726-EB1C-12ED-A68C8204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22E1-6FF2-4266-8DA7-B5A0C58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0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95352-2FC1-5F58-E60B-5DE3A4897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63131-5123-4CAE-F897-CD17894D5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78CD-9252-8079-603C-98F8D0A5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ABC-B130-4646-A79F-E89EDD69F4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0E43-AC5B-2D42-AF6E-A958734B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65A8-3E46-06B9-CA9D-B8DE660C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22E1-6FF2-4266-8DA7-B5A0C58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2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4D57-9CD8-A85A-A0CC-04AA6149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028A0-804C-CEA0-3A47-B579D89EF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4862C-E45C-1B58-1DDD-ABE30787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ABC-B130-4646-A79F-E89EDD69F4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BA648-F054-D643-BBF0-A9617705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DBCC1-948F-99D5-A6A5-E71F9166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22E1-6FF2-4266-8DA7-B5A0C58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F159-510F-56CD-783E-BE334DAB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060C0-971B-B817-AEE8-5F865755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FB9EA-F698-D8C2-2D37-3C97F674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ABC-B130-4646-A79F-E89EDD69F4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6A9C0-8CA6-8FFA-2A06-E0B9AEA3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C0F6D-D7EE-38FC-0FE7-E7E406B4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22E1-6FF2-4266-8DA7-B5A0C58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0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8941-E2A9-7D94-7B28-8DB1C618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5485-BA2D-07A5-CDDA-10D7F45C0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A1D50-1868-8A3B-D4FB-BF23EAA5C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798A7-1289-9AAA-C355-29D0B031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ABC-B130-4646-A79F-E89EDD69F4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04C1F-601C-574D-6FFF-73FE821D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A3FA1-C42B-EAA0-7F40-B1EDFF85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22E1-6FF2-4266-8DA7-B5A0C58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9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EFBF-B4C0-8698-208D-BCD12DA7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1DFA9-A291-A868-9B95-A6D089088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C2053-B6A8-0FC0-8779-3B56E27A3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32246-1C42-0989-B452-4F3241D5E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2D0D2-7918-9953-B8B0-D321D8C32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B8AD7-2C39-A5A1-4815-F869AC5C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ABC-B130-4646-A79F-E89EDD69F4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8673A3-6B65-3507-1267-672708F8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CACBE-73EE-882C-AF9B-B2508EDA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22E1-6FF2-4266-8DA7-B5A0C58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BCF5-4F0C-5666-FA50-AFC3968C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35EAC-0967-988B-8CD9-DCDCB83C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ABC-B130-4646-A79F-E89EDD69F4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A2008-8338-2EEF-47B6-E1DE2FA7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A4B6F-3683-0235-BE57-BD0ECA20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22E1-6FF2-4266-8DA7-B5A0C58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3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85EB4-217C-E6E4-C752-E0A29DD0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ABC-B130-4646-A79F-E89EDD69F4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05115-B3A2-E828-8D6C-CF238ED7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ABAA-573A-498F-516D-6AADBAB0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22E1-6FF2-4266-8DA7-B5A0C58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1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F3FB-61A7-D285-50FA-660605B3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1D5F-533F-D528-6AD0-ADAFD65B9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4950D-CAB0-0660-321D-F9D3F5972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0D8BA-9AD9-DBCC-7440-20E5BEB0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ABC-B130-4646-A79F-E89EDD69F4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7F5FC-3DD3-59F3-330B-59916109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0EE0A-A4A1-36EA-9ABF-C27BE2DB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22E1-6FF2-4266-8DA7-B5A0C58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2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8C56-B867-5B33-949C-9B641515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86C3B-43F2-7C58-4E92-6DA183487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21CB9-19E0-DB4B-A7D4-1CBD780FD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CA96A-3390-65BA-49EA-32E14646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ABC-B130-4646-A79F-E89EDD69F4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F1F96-1AA1-94AE-A2E8-894EB0FA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55643-AC74-559C-ED52-D7532F2E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22E1-6FF2-4266-8DA7-B5A0C58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5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68CB9-9627-13F6-A96F-F3536FFD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64001-4A5F-46F3-6B4F-A44D69307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11F53-1192-F249-5804-802BC901A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D5ABC-B130-4646-A79F-E89EDD69F4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7F08-9509-111D-048C-6B3CBF9EA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A9C7B-CF38-5D8F-E3E2-26B766AB7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522E1-6FF2-4266-8DA7-B5A0C58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1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60A51C7-91F2-10EE-C6C6-09D9A55A3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79930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/>
              <a:tblGrid>
                <a:gridCol w="8128000">
                  <a:extLst>
                    <a:ext uri="{9D8B030D-6E8A-4147-A177-3AD203B41FA5}">
                      <a16:colId xmlns:a16="http://schemas.microsoft.com/office/drawing/2014/main" val="1710687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72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7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fejleszto</dc:creator>
  <cp:lastModifiedBy>fejleszto</cp:lastModifiedBy>
  <cp:revision>2</cp:revision>
  <dcterms:created xsi:type="dcterms:W3CDTF">2022-10-26T12:08:48Z</dcterms:created>
  <dcterms:modified xsi:type="dcterms:W3CDTF">2022-10-26T13:23:13Z</dcterms:modified>
</cp:coreProperties>
</file>