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84696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2370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9056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4592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730F393-057F-2A92-FF80-444B12582A1C}"/>
              </a:ext>
            </a:extLst>
          </p:cNvPr>
          <p:cNvSpPr/>
          <p:nvPr/>
        </p:nvSpPr>
        <p:spPr>
          <a:xfrm>
            <a:off x="1078346" y="2362200"/>
            <a:ext cx="2461491" cy="2133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4BAB1C4-4F8E-2170-42AA-46FD4013E39D}"/>
              </a:ext>
            </a:extLst>
          </p:cNvPr>
          <p:cNvSpPr/>
          <p:nvPr/>
        </p:nvSpPr>
        <p:spPr>
          <a:xfrm>
            <a:off x="8652162" y="2362200"/>
            <a:ext cx="2461491" cy="2133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DFB98EC-EEC9-D36D-471E-BB47A72D19DE}"/>
              </a:ext>
            </a:extLst>
          </p:cNvPr>
          <p:cNvSpPr/>
          <p:nvPr/>
        </p:nvSpPr>
        <p:spPr>
          <a:xfrm>
            <a:off x="4865254" y="2362200"/>
            <a:ext cx="2461491" cy="2133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3082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fejleszto</dc:creator>
  <cp:lastModifiedBy>fejleszto</cp:lastModifiedBy>
  <cp:revision>7</cp:revision>
  <dcterms:created xsi:type="dcterms:W3CDTF">2022-11-23T15:52:28Z</dcterms:created>
  <dcterms:modified xsi:type="dcterms:W3CDTF">2022-11-24T09:16:52Z</dcterms:modified>
</cp:coreProperties>
</file>