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82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76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4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4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234244B-4323-894B-F134-E74F2E10CBEC}"/>
              </a:ext>
            </a:extLst>
          </p:cNvPr>
          <p:cNvSpPr/>
          <p:nvPr/>
        </p:nvSpPr>
        <p:spPr>
          <a:xfrm>
            <a:off x="4904509" y="2408382"/>
            <a:ext cx="2382982" cy="20412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 </a:t>
            </a:r>
            <a:r>
              <a:rPr lang="hu-HU" dirty="0" err="1">
                <a:solidFill>
                  <a:schemeClr val="tx1"/>
                </a:solidFill>
              </a:rPr>
              <a:t>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E60A9D6-6543-C65A-F933-2B717A7AACB2}"/>
              </a:ext>
            </a:extLst>
          </p:cNvPr>
          <p:cNvSpPr/>
          <p:nvPr/>
        </p:nvSpPr>
        <p:spPr>
          <a:xfrm>
            <a:off x="8375144" y="2408382"/>
            <a:ext cx="2382982" cy="20412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1.5 </a:t>
            </a:r>
            <a:r>
              <a:rPr lang="hu-HU" dirty="0" err="1">
                <a:solidFill>
                  <a:schemeClr val="tx1"/>
                </a:solidFill>
              </a:rPr>
              <a:t>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B8D6408-5C26-7AE8-4CAF-13E4109BD03E}"/>
              </a:ext>
            </a:extLst>
          </p:cNvPr>
          <p:cNvSpPr/>
          <p:nvPr/>
        </p:nvSpPr>
        <p:spPr>
          <a:xfrm>
            <a:off x="1433874" y="2408382"/>
            <a:ext cx="2382982" cy="204123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0.5 </a:t>
            </a:r>
            <a:r>
              <a:rPr lang="hu-HU" dirty="0" err="1">
                <a:solidFill>
                  <a:schemeClr val="tx1"/>
                </a:solidFill>
              </a:rPr>
              <a:t>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2</cp:revision>
  <dcterms:created xsi:type="dcterms:W3CDTF">2022-11-07T08:37:31Z</dcterms:created>
  <dcterms:modified xsi:type="dcterms:W3CDTF">2022-11-08T10:33:41Z</dcterms:modified>
</cp:coreProperties>
</file>