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255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08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6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30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75EC91-237B-800D-CFB1-E7C3E9D89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271295"/>
              </p:ext>
            </p:extLst>
          </p:nvPr>
        </p:nvGraphicFramePr>
        <p:xfrm>
          <a:off x="1417781" y="1253836"/>
          <a:ext cx="9356438" cy="4350327"/>
        </p:xfrm>
        <a:graphic>
          <a:graphicData uri="http://schemas.openxmlformats.org/drawingml/2006/table">
            <a:tbl>
              <a:tblPr/>
              <a:tblGrid>
                <a:gridCol w="4678219">
                  <a:extLst>
                    <a:ext uri="{9D8B030D-6E8A-4147-A177-3AD203B41FA5}">
                      <a16:colId xmlns:a16="http://schemas.microsoft.com/office/drawing/2014/main" val="573295296"/>
                    </a:ext>
                  </a:extLst>
                </a:gridCol>
                <a:gridCol w="4678219">
                  <a:extLst>
                    <a:ext uri="{9D8B030D-6E8A-4147-A177-3AD203B41FA5}">
                      <a16:colId xmlns:a16="http://schemas.microsoft.com/office/drawing/2014/main" val="3803411768"/>
                    </a:ext>
                  </a:extLst>
                </a:gridCol>
              </a:tblGrid>
              <a:tr h="43503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125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72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fejleszto</dc:creator>
  <cp:lastModifiedBy>fejleszto</cp:lastModifiedBy>
  <cp:revision>9</cp:revision>
  <dcterms:created xsi:type="dcterms:W3CDTF">2022-11-03T08:40:07Z</dcterms:created>
  <dcterms:modified xsi:type="dcterms:W3CDTF">2022-11-03T14:03:31Z</dcterms:modified>
</cp:coreProperties>
</file>