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2" autoAdjust="0"/>
  </p:normalViewPr>
  <p:slideViewPr>
    <p:cSldViewPr snapToGrid="0" showGuides="1">
      <p:cViewPr varScale="1">
        <p:scale>
          <a:sx n="92" d="100"/>
          <a:sy n="92" d="100"/>
        </p:scale>
        <p:origin x="1254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3669-79F8-23DA-B01C-1802AFAE5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FBD87-FAA1-ED90-00B2-60585192F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CD12-4CA4-B1F8-4262-F4C5FEFB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EF08-6202-4CF9-AF12-A61A835D4AA1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066B-B8D9-A78C-AEF4-3A822800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B023C-7089-5BD7-0BDD-04DF4434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AA0F-F033-41CC-B342-CA0D34383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34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3505-24FC-4761-4F8D-91FD4ED2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FCA82-E03D-E82D-1B9F-BD5F8DD90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402F-3670-AAED-4B6E-1DACD850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EF08-6202-4CF9-AF12-A61A835D4AA1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2A13-83CD-F29D-B007-AF3B41CA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245F-7223-AD47-8CD5-2DD7F858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AA0F-F033-41CC-B342-CA0D34383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13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EBD5E-4F2D-79A3-C734-C22904FAA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BDCAE-2A22-8544-F560-0FC51D357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3D8BB-E5E1-EDFE-8DAE-B0E7A6D2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EF08-6202-4CF9-AF12-A61A835D4AA1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7DA6A-177A-7025-04B0-5F137519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C48E1-4CE3-8C3C-622F-832F42AC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AA0F-F033-41CC-B342-CA0D34383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87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3A77-122E-7E0A-B80F-AC5D414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A0D6-107E-048F-E4C7-9FEFEB4CB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4CA40-F5AA-32E0-36F1-F05B05AA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EF08-6202-4CF9-AF12-A61A835D4AA1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2961-8E41-0574-1A71-0C7F5F7B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263DD-2EA8-EC56-0546-4E6444A6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AA0F-F033-41CC-B342-CA0D34383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4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70BF-6B06-F53B-00F8-1F9814E8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BDBC-6704-63DE-EB96-3CB601BB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3F88F-3256-DEC9-F066-21459B26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EF08-6202-4CF9-AF12-A61A835D4AA1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45C0-29B5-E902-850F-3989ABAD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DB22-B8D3-9906-D531-6BF7D553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AA0F-F033-41CC-B342-CA0D34383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01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236C-0E02-0141-9408-58D41090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B500-D409-1E36-5E1E-598681378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196EF-B2CD-9024-5AF6-05D83D87C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367E3-5B91-4B36-A0CB-4D521045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EF08-6202-4CF9-AF12-A61A835D4AA1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979FE-B0AA-829F-D8AC-3ADB9516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AB629-36C4-B457-7B68-B8A570EC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AA0F-F033-41CC-B342-CA0D34383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92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C1D8-D747-246B-676A-A71B8BAD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5E9EA-AF9F-ADBD-A6F3-8025EDAF1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AE299-C5E0-6D03-5656-C281C5C77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0ACE8-FC95-3D18-4D9A-DDA0760DD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FD144-0A9C-A945-CD06-27A621115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8C4CF-536D-5825-02E0-A2BF353F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EF08-6202-4CF9-AF12-A61A835D4AA1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5010D-49A9-8F09-C5C5-32F294BC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CAAB4-C62D-06D1-9B47-42B2FEA4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AA0F-F033-41CC-B342-CA0D34383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1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9754-11AD-45EB-9188-322C4BFC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26913-EF75-FC11-2070-D619049F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EF08-6202-4CF9-AF12-A61A835D4AA1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F83DB-96BB-40EA-C70A-96B82A5A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08B9E-23A6-4E59-670D-188584E6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AA0F-F033-41CC-B342-CA0D34383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21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A9046-8C67-CA5F-8832-65390FB9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EF08-6202-4CF9-AF12-A61A835D4AA1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35DE9-9F5A-4212-C341-9622927A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3914-A6AF-46D9-143B-0A25FBAC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AA0F-F033-41CC-B342-CA0D34383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9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E1B8-DAA8-1F89-87A2-889A7F71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03A6-AA9E-1C1D-773E-CF74AA39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1E685-B8E1-304E-CFA2-0D068012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EA640-E0B4-E0B0-348F-10EDF487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EF08-6202-4CF9-AF12-A61A835D4AA1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A453C-C58A-E1BB-4297-A709C7C2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3217F-E4D2-C4C0-6DFB-DE9F4D78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AA0F-F033-41CC-B342-CA0D34383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FCA3-DD82-97D5-66F5-AB6776D2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D7906-F117-1669-AFCF-9DE3D7E45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64244-121D-4001-8D84-17AAB89C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1449A-1AF1-9338-7495-3768CCF8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EF08-6202-4CF9-AF12-A61A835D4AA1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9D8E-4A17-635A-A738-5971299E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36732-0079-7ADB-39BA-9E456EDF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AA0F-F033-41CC-B342-CA0D34383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9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29C5E-ECBA-45A8-6D9C-26D031CB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A09D2-AEA5-D51F-14ED-397F7BF2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A6612-306F-46DA-EB0A-7BB2E8B1E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EF08-6202-4CF9-AF12-A61A835D4AA1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D23DE-F31F-15BE-BBA4-1A9D3306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85FB1-ADCF-7986-814B-051CDF9DA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4AA0F-F033-41CC-B342-CA0D34383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0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9F52564-D0E9-1659-C0A1-82B5902B0DA8}"/>
              </a:ext>
            </a:extLst>
          </p:cNvPr>
          <p:cNvSpPr/>
          <p:nvPr/>
        </p:nvSpPr>
        <p:spPr>
          <a:xfrm>
            <a:off x="558678" y="246507"/>
            <a:ext cx="1197386" cy="1021184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01F60CBF-4929-5596-87B6-71ACA6B317E2}"/>
              </a:ext>
            </a:extLst>
          </p:cNvPr>
          <p:cNvSpPr/>
          <p:nvPr/>
        </p:nvSpPr>
        <p:spPr>
          <a:xfrm>
            <a:off x="2666114" y="246507"/>
            <a:ext cx="1812367" cy="1634247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65BA0-C6AF-F0FF-F0E0-59A5BC6C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0" y="4026475"/>
            <a:ext cx="3932261" cy="16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1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quikee</dc:creator>
  <cp:lastModifiedBy>quikee</cp:lastModifiedBy>
  <cp:revision>3</cp:revision>
  <dcterms:created xsi:type="dcterms:W3CDTF">2023-01-05T05:07:45Z</dcterms:created>
  <dcterms:modified xsi:type="dcterms:W3CDTF">2023-01-05T05:28:31Z</dcterms:modified>
</cp:coreProperties>
</file>