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000000"/>
                </a:solidFill>
                <a:latin typeface="Arial"/>
              </a:rPr>
              <a:t>A dia áthelyezéséhez kattintson ide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A jegyzetformátum szerkesztéséhez kattintson ide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&lt;élőfej&gt;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&lt;dátum/idő&gt;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&lt;élőláb&gt;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FEB598-E848-4F48-8B5D-4703355AFC7F}" type="slidenum"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&lt;szám&gt;</a:t>
            </a:fld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219240" y="812880"/>
            <a:ext cx="7119000" cy="400572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816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EDD00C-291B-41F0-A88F-C46765E7D0C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&lt;szám&gt;</a:t>
            </a:fld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329211-476E-4BBD-B4D2-00B171D058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A39FC4-F662-49A5-8144-E73665AA98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9FBCFD-7739-47F7-BE34-D3525C319E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74AA07-DEFA-4059-B402-2748C93764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0E073B-DBE8-4C65-B04F-F411D28D76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6A3EA7-A34F-4C4B-A645-B8B9FB1C74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BE94FA-3E83-48D3-8869-EB6334607E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A88C36-696E-4332-8815-2BF42858EC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1640" cy="61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E5385E-CDAC-4318-B742-CD91D29077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04461B-8A26-4276-955C-F951BD0387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62770E-5CB8-4563-800A-BFA443B277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E9EBBE-AFBB-45A8-A7A4-8FC2B03E91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7400" y="6356520"/>
            <a:ext cx="411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&lt;élőláb&gt;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08320" y="63565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13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0B75ED-C423-422C-8E44-A504D3E22933}" type="slidenum">
              <a:rPr b="0" lang="en-US" sz="2130" spc="-1" strike="noStrike">
                <a:solidFill>
                  <a:srgbClr val="8b8b8b"/>
                </a:solidFill>
                <a:latin typeface="Calibri"/>
              </a:rPr>
              <a:t>&lt;szám&gt;</a:t>
            </a:fld>
            <a:endParaRPr b="0" lang="hu-HU" sz="2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&lt;dátum/idő&gt;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2"/>
          <p:cNvGrpSpPr/>
          <p:nvPr/>
        </p:nvGrpSpPr>
        <p:grpSpPr>
          <a:xfrm>
            <a:off x="4852800" y="2670480"/>
            <a:ext cx="1909800" cy="1342080"/>
            <a:chOff x="4852800" y="2670480"/>
            <a:chExt cx="1909800" cy="1342080"/>
          </a:xfrm>
        </p:grpSpPr>
        <p:sp>
          <p:nvSpPr>
            <p:cNvPr id="47" name="Rectangle 25"/>
            <p:cNvSpPr txBox="1"/>
            <p:nvPr/>
          </p:nvSpPr>
          <p:spPr>
            <a:xfrm rot="4800">
              <a:off x="4853520" y="2671560"/>
              <a:ext cx="1908000" cy="1339560"/>
            </a:xfrm>
            <a:prstGeom prst="rect">
              <a:avLst/>
            </a:prstGeom>
          </p:spPr>
          <p:txBody>
            <a:bodyPr numCol="1" spcCol="0" wrap="none" horzOverflow="overflow" vertOverflow="overflow" lIns="72000" rIns="121680" tIns="60840" bIns="60840" anchor="b" anchorCtr="1">
              <a:prstTxWarp prst="textArchUp">
                <a:avLst>
                  <a:gd name="adj" fmla="val 11773495"/>
                </a:avLst>
              </a:prstTxWarp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</a:t>
              </a:r>
              <a:endParaRPr b="0" lang="hu-HU" sz="2000" spc="-1" strike="noStrike">
                <a:ln w="0">
                  <a:noFill/>
                </a:ln>
                <a:solidFill>
                  <a:srgbClr val="ff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</a:t>
              </a:r>
              <a:br>
                <a:rPr sz="2000"/>
              </a:b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</a:t>
              </a:r>
              <a:endParaRPr b="0" lang="hu-HU" sz="2000" spc="-1" strike="noStrike">
                <a:ln w="0">
                  <a:noFill/>
                </a:ln>
                <a:solidFill>
                  <a:srgbClr val="ff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p14:dur="1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4290</TotalTime>
  <Application>LibreOfficeDev/7.4.5.0.0$Windows_X86_64 LibreOffice_project/4b272e34f25582a38b3a37831b0e7c4781434fd7</Application>
  <AppVersion>15.0000</AppVersion>
  <Words>2636</Words>
  <Paragraphs>233</Paragraphs>
  <Company>Deloitte Touche Tohmatsu Services,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2020-11-17T10:12:06Z</dcterms:created>
  <dc:creator>Armstrong, India</dc:creator>
  <dc:description/>
  <dc:language>en-US</dc:language>
  <cp:lastModifiedBy/>
  <cp:lastPrinted>2022-02-18T11:24:58Z</cp:lastPrinted>
  <dcterms:modified xsi:type="dcterms:W3CDTF">2023-01-11T02:05:00Z</dcterms:modified>
  <cp:revision>117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  <property fmtid="{D5CDD505-2E9C-101B-9397-08002B2CF9AE}" pid="3" name="HiddenSlides">
    <vt:r8>16</vt:r8>
  </property>
  <property fmtid="{D5CDD505-2E9C-101B-9397-08002B2CF9AE}" pid="4" name="MMClips">
    <vt:r8>1</vt:r8>
  </property>
  <property fmtid="{D5CDD505-2E9C-101B-9397-08002B2CF9AE}" pid="5" name="Notes">
    <vt:i4>1</vt:i4>
  </property>
  <property fmtid="{D5CDD505-2E9C-101B-9397-08002B2CF9AE}" pid="6" name="PresentationFormat">
    <vt:lpwstr>Custom</vt:lpwstr>
  </property>
  <property fmtid="{D5CDD505-2E9C-101B-9397-08002B2CF9AE}" pid="7" name="Slides">
    <vt:i4>1</vt:i4>
  </property>
</Properties>
</file>