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8" r:id="rId3"/>
    <p:sldId id="269" r:id="rId4"/>
    <p:sldId id="265" r:id="rId5"/>
    <p:sldId id="266" r:id="rId6"/>
    <p:sldId id="27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A9CA-97EC-DD1F-62EC-653CBAFAB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6473E5-7473-A828-922E-2EBEF4E8D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9E40D-3B8A-32B0-1394-3AD63B8D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8D8B-5246-4B14-91CC-5155F68BE008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560FE-66EC-F05C-95EA-16769A01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B9EB5-5DF3-0E0D-793F-678FB356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2298-31B5-4700-8757-68023C0F87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1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72EEC-39C9-8E68-AF28-C03607F2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6FC28E-BF8C-0268-3702-0E783C9DB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CF75D-D6E0-6309-3325-BC6069E5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8D8B-5246-4B14-91CC-5155F68BE008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8F009-03A4-3788-2201-81BF4FA3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E779E-6789-CBA1-4FA0-FBB86994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2298-31B5-4700-8757-68023C0F87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9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6FE1B-817F-5B7E-E336-F01A03A01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ED6F36-FF6B-06CB-93A8-64343DEE3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50298-3A6A-A3FE-C1E2-0B203A3F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8D8B-5246-4B14-91CC-5155F68BE008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EC7B4-AD33-C4E7-D45C-EE200E4E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35BA2-183C-628A-1D75-A8FBE9A5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2298-31B5-4700-8757-68023C0F87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93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81670-5D43-18D0-EAFF-A2C1C1B4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C0012-391F-6AF9-C2A8-E406BA3EC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F92E66-EA87-1CCC-FC47-E1BB5CEA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8D8B-5246-4B14-91CC-5155F68BE008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F278E1-86F0-6333-D7CE-DF961ABF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E0A7A-8C5F-81E3-0837-D19E734E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2298-31B5-4700-8757-68023C0F87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64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6B564-E20C-E7ED-25DD-B270AA0A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4FB07-D2CC-AA8A-C122-4AD3D4939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B60F5-AA23-F99D-4231-6558EA96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8D8B-5246-4B14-91CC-5155F68BE008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E65C6B-925E-C106-BE2F-7A92A39C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C3AEE-A976-454F-45DF-61546986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2298-31B5-4700-8757-68023C0F87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8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90B6B-633E-C71F-56FA-38BCDFC2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5A2ED-DCAF-940B-EDC6-7DAC2064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89D2F5-8E6C-4511-3ABE-0D39203F8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EC7E0F-F221-0298-5F3F-9B4E6D1A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8D8B-5246-4B14-91CC-5155F68BE008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A7DC6E-1343-95C5-84F3-A0DBE999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35E388-DFED-5FB5-93B9-0EDBC753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2298-31B5-4700-8757-68023C0F87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5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93E83-5C1D-7967-9313-3F12DDF3E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217A01-12D8-FA80-79D3-50E709692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907841-1291-BDCB-B756-F03D73E8C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B396AE-6EDB-863A-F240-A535FB524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9F76FC-61BB-29CE-4382-94DC6C268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6D4109-7513-36E9-9B3A-73E8E830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8D8B-5246-4B14-91CC-5155F68BE008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018BEA-CB9E-CAAE-3B46-832B2F28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0854A9-F119-8F39-36DD-07B2A0D5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2298-31B5-4700-8757-68023C0F87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ED33A-F815-7320-1494-9A3F0502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4A8980-4365-D3CE-CA7B-C97838C0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8D8B-5246-4B14-91CC-5155F68BE008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207E36-21C9-982F-F805-C0593978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71E034-E953-C5B1-DD7E-D2915618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2298-31B5-4700-8757-68023C0F87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30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F5BC9C-FDD3-DEF3-8C49-B7C37845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8D8B-5246-4B14-91CC-5155F68BE008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5827D5-8D1E-B555-A81A-4C22E4D3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D74033-1E2B-A776-A0C5-F801ED60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2298-31B5-4700-8757-68023C0F87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97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36F72-A85F-F3AA-0ED2-B7174CD4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B03A0-16EE-7FF4-C072-040EC603E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1825BC-7D1B-B207-44F0-C4305D66D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567E2A-2EC3-43CA-26CE-853B9896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8D8B-5246-4B14-91CC-5155F68BE008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4B3D2-46EC-84A2-77FD-7D3543EC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7F60BA-2EC6-8818-A506-DF3E8EF0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2298-31B5-4700-8757-68023C0F87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31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C1763-0DA7-739E-F197-634BBDE8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1D97B9-FC6A-4A53-DE12-49209F788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6A83F9-E28F-523B-5AD5-C3AE541F3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FB1736-95E0-1EC8-0765-AD05AA78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8D8B-5246-4B14-91CC-5155F68BE008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C60B0D-BFBB-2FA8-63DC-A965A018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3A933-C965-763B-EFE4-A69DE925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2298-31B5-4700-8757-68023C0F87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7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8D639E-067C-846F-FB1C-AC1BBD9C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E25FAF-E647-1FF2-A4A0-2273CE58D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4E4D4-73CA-DE77-8FD4-371274AED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B78D8B-5246-4B14-91CC-5155F68BE008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369E4-DC1B-07B5-5284-941B6F18E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00C53-DB24-A565-FC86-5D698D2D7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C22298-31B5-4700-8757-68023C0F87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17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4607BF-EA45-82E7-C3A6-1C25EF80D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593211"/>
            <a:ext cx="5575300" cy="22185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F70150-7489-932C-4ED8-6EC85CF50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50" y="3799137"/>
            <a:ext cx="6121400" cy="26180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2B842B-7A0F-8355-9DFB-87C3E19F5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198" y="193464"/>
            <a:ext cx="4938210" cy="375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9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0D6C388-B3C3-7D80-4455-CB694AC39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330871"/>
            <a:ext cx="5803900" cy="31806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829E8D-AA09-C95E-B616-15B3E693E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0" y="3287009"/>
            <a:ext cx="6921500" cy="337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2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4A9D49-4907-B637-D3D2-35D3C2E0B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36" y="203199"/>
            <a:ext cx="4904814" cy="29779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CD465C-F0E0-6114-4C9F-0CDA039D3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0" y="3429000"/>
            <a:ext cx="8013700" cy="295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1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4BC79-2AD7-5ED3-DB59-92153914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1BCB0D-51C6-80A9-681B-3CED9A22B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B7AE3E-0EE3-E207-0741-93FB3D772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2" y="9047"/>
            <a:ext cx="11974596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5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0F825F0-9345-ECED-360A-435D547B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9" y="439016"/>
            <a:ext cx="4261517" cy="57379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B02516-B860-70DA-889F-06614F91E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632" y="321609"/>
            <a:ext cx="4642952" cy="57636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052F4A9-5A3F-A0D7-86DA-FA0A5415F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546" y="5810172"/>
            <a:ext cx="2306273" cy="4532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B91CFC8-364F-115C-2567-EAE8746B5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037" y="1197424"/>
            <a:ext cx="4181424" cy="446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0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A4E85-A36E-A8A7-C6D0-9E1AB7E0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8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A5C71478-AEF2-04EA-7267-BCC631BEA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9" r="146" b="33903"/>
          <a:stretch/>
        </p:blipFill>
        <p:spPr>
          <a:xfrm>
            <a:off x="370727" y="793750"/>
            <a:ext cx="5001374" cy="4724400"/>
          </a:xfrm>
        </p:spPr>
      </p:pic>
      <p:pic>
        <p:nvPicPr>
          <p:cNvPr id="10" name="내용 개체 틀 8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34AD354B-8418-7F46-873E-EC89DCD14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57" r="6788"/>
          <a:stretch/>
        </p:blipFill>
        <p:spPr>
          <a:xfrm>
            <a:off x="5507537" y="1397000"/>
            <a:ext cx="5968320" cy="41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9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dldnqls47@o.cnu.ac.kr</dc:creator>
  <cp:lastModifiedBy>정민성</cp:lastModifiedBy>
  <cp:revision>4</cp:revision>
  <dcterms:created xsi:type="dcterms:W3CDTF">2024-09-29T01:17:44Z</dcterms:created>
  <dcterms:modified xsi:type="dcterms:W3CDTF">2024-09-29T12:15:52Z</dcterms:modified>
</cp:coreProperties>
</file>