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55" d="100"/>
          <a:sy n="55" d="100"/>
        </p:scale>
        <p:origin x="864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B73A-6B68-476F-9DA5-47A15797E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76C82-FAA0-4578-B33E-340CDF4F9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8FA35-7D63-4A54-9689-932B127C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BC6A-0E82-4464-BDCA-03DBD4E67505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6A6D2-BCE7-4520-AE83-5ACF98CB2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570A8-662C-4D27-A292-54C737CB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459A-5423-438E-85A2-8A5935BE8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9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701D-21EA-4D95-A2F4-D5670FA0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FC0A3-E2E8-4655-98AE-A256F084E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E642B-3C1D-4075-8300-AED02CD5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BC6A-0E82-4464-BDCA-03DBD4E67505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5B875-73D1-4A3E-9C67-07092FD1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8EADD-068D-43F1-893E-E48F16EA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459A-5423-438E-85A2-8A5935BE8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4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88E69A-59AF-41D6-A20C-B2482B230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5F192-6F6B-4362-B23C-B9C06D925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4A0E1-8E09-4960-9E79-2C8D4634C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BC6A-0E82-4464-BDCA-03DBD4E67505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4179C-5854-437E-A63A-CC9467BD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C9CCE-57FA-4C6E-9F0C-52A0EF17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459A-5423-438E-85A2-8A5935BE8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3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E10E-B8D5-44F8-B880-1AA69C959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F5EF9-EF82-4F6F-8D11-B21FA6E6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C2415-7FCC-4668-9F2F-A8424024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BC6A-0E82-4464-BDCA-03DBD4E67505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A1CB1-CDB7-4502-8B98-EF9F9B06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B1515-58F5-4188-B507-282E7751A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459A-5423-438E-85A2-8A5935BE8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2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B94F-70A3-4C67-B42D-D9AFD1E1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A03E2-0D7C-4612-910D-D5A0E75F2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8438E-0E15-4CE5-BB1C-CD7F2C89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BC6A-0E82-4464-BDCA-03DBD4E67505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2E345-9B7E-41B0-AD89-1FCDFF8C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9ACDE-BEC4-4EAB-BE97-7A1BF612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459A-5423-438E-85A2-8A5935BE8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5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69D3A-2937-4032-9623-8E91B72A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08357-1350-4D75-89C1-710BC2089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CEDCD-96BE-47EC-BFDA-E3C1DD228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14FDF-B620-4CFD-84C0-3E30CADD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BC6A-0E82-4464-BDCA-03DBD4E67505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D4574-8CA4-42DB-9BBC-DAACF944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53A62-1CCC-4B9B-93DD-CC28C223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459A-5423-438E-85A2-8A5935BE8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0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BA03C-C6DB-4158-8C60-E7BBFEFC9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4913A-B026-48F2-9D1E-47241C16E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716D3-85BF-4AA1-97D3-C953167D5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C4BB9-FAEF-4891-B7F2-820554708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3BF61-966C-4980-A264-6FF50050D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89AC82-AD6F-4DE4-A7B4-3FAFE488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BC6A-0E82-4464-BDCA-03DBD4E67505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1E45F0-E635-418A-9DC4-773EE362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DE56-AA33-4937-81BB-660B93E3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459A-5423-438E-85A2-8A5935BE8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1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6642-F8C3-4758-86BF-A6A0C4EB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E76AE-EEB6-4BA6-9472-1268CD783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BC6A-0E82-4464-BDCA-03DBD4E67505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C6295C-0EB9-462A-ABDE-5174EB6D0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B6E42-0EBD-4EF2-A33D-240E15D0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459A-5423-438E-85A2-8A5935BE8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3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5C2893-78C7-495F-8442-DA98E7D8B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BC6A-0E82-4464-BDCA-03DBD4E67505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E8B7AF-A1B6-4CF0-A8F0-1DD13927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50BA9-0DDC-4BEA-B8AF-0EC09409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459A-5423-438E-85A2-8A5935BE8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2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B8BF-0E1F-4462-A4A9-85E88B484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06CC6-2075-433A-A1A8-4C8113699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B476C-DD28-4C20-A9B8-784B31A0E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731D9-AC52-471D-A493-27B1F868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BC6A-0E82-4464-BDCA-03DBD4E67505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03577-4B93-4FC0-9AA0-379624EF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3B3EC-2851-4B8A-A6FE-B38B620E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459A-5423-438E-85A2-8A5935BE8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7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63D5-2328-4551-9625-E18D2B5F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2C2E0-E942-4D97-900A-EC487D8D9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F7079-220F-488E-8DAF-050A633C8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522C7-AD68-436D-9929-E1B53431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BC6A-0E82-4464-BDCA-03DBD4E67505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09D85-8D8C-4F38-BD5B-40374E240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E5B52-D90E-45C4-96B6-A1E70B43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459A-5423-438E-85A2-8A5935BE8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9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8226D6-DB14-4E89-8DE0-4B9FB498D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1A29D-6F2A-4E17-9FFE-CCCADD1E8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5C1AC-CBB6-4651-950C-A364FAB42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7BC6A-0E82-4464-BDCA-03DBD4E67505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C52C1-774C-46A0-B135-4AF080503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E43F1-918B-454F-9676-79C5CF742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1459A-5423-438E-85A2-8A5935BE8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3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20C1845-5578-4BCA-8848-7CC0DB5CB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01" y="2786271"/>
            <a:ext cx="10361180" cy="38677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FFA0D4-A0D4-4763-973D-C393F77D6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5" y="7724"/>
            <a:ext cx="11836482" cy="329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1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CB2906-D093-4C6C-8068-66B72BE403A8}"/>
              </a:ext>
            </a:extLst>
          </p:cNvPr>
          <p:cNvSpPr txBox="1"/>
          <p:nvPr/>
        </p:nvSpPr>
        <p:spPr>
          <a:xfrm>
            <a:off x="605215" y="3230003"/>
            <a:ext cx="10459683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100" dirty="0"/>
              <a:t>San Diego is a hot real estate market.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Whether you are real estate agent or looking to buy or sell your home,       Market Snapshot would be perfect for you.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you are selling homes you want to know how to advise your clients.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you are looking to buy a home you can quickly see what areas you can afford and what neighborhoods to consider.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1D6282-33BF-4F58-BB87-C79FD4224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7" y="27964"/>
            <a:ext cx="11901428" cy="331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8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105ABC-6DE3-4A24-9A3F-5BC899889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357" y="125563"/>
            <a:ext cx="4353747" cy="66068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F7AB0F-489C-4C52-9BE8-CFC68B458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11" y="-1"/>
            <a:ext cx="45192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2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D575-A545-4AD4-96FB-B164E893D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603" y="303911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Team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265B3-6BEE-4395-9388-AC9D94364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426" y="4253061"/>
            <a:ext cx="10515600" cy="2509552"/>
          </a:xfrm>
        </p:spPr>
        <p:txBody>
          <a:bodyPr/>
          <a:lstStyle/>
          <a:p>
            <a:r>
              <a:rPr lang="en-US" dirty="0"/>
              <a:t>Greg- Project Manager, Initial Concept and Layout, Chart JS, Handlebars</a:t>
            </a:r>
          </a:p>
          <a:p>
            <a:r>
              <a:rPr lang="en-US" dirty="0"/>
              <a:t>Corbin- Backend Architect</a:t>
            </a:r>
          </a:p>
          <a:p>
            <a:r>
              <a:rPr lang="en-US" dirty="0"/>
              <a:t>Jamie- Front End and Testing</a:t>
            </a:r>
          </a:p>
          <a:p>
            <a:r>
              <a:rPr lang="en-US" dirty="0"/>
              <a:t>Gina- Front End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B3F769-A630-490F-8586-DAB546726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7" y="27964"/>
            <a:ext cx="11901428" cy="331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988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1DD4-1C7B-430D-B79E-215B7B1F4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0" y="3506597"/>
            <a:ext cx="10515600" cy="1325563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08C02-60F0-4F67-ADDA-40CEC1DBA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544" y="4985486"/>
            <a:ext cx="10515600" cy="1108371"/>
          </a:xfrm>
        </p:spPr>
        <p:txBody>
          <a:bodyPr/>
          <a:lstStyle/>
          <a:p>
            <a:r>
              <a:rPr lang="en-US" dirty="0"/>
              <a:t>Getting Heroku and </a:t>
            </a:r>
            <a:r>
              <a:rPr lang="en-US" dirty="0" err="1"/>
              <a:t>Sequelize</a:t>
            </a:r>
            <a:r>
              <a:rPr lang="en-US" dirty="0"/>
              <a:t> to do what we want.</a:t>
            </a:r>
          </a:p>
          <a:p>
            <a:r>
              <a:rPr lang="en-US" dirty="0"/>
              <a:t>SQL/ </a:t>
            </a:r>
            <a:r>
              <a:rPr lang="en-US" dirty="0" err="1"/>
              <a:t>Mysql</a:t>
            </a:r>
            <a:r>
              <a:rPr lang="en-US" dirty="0"/>
              <a:t> data setup and clean up.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400A41-A491-49E1-A7D5-56B6A6142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7" y="27964"/>
            <a:ext cx="11901428" cy="331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13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B138-7779-4C1E-8BE7-A7064280B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868" y="3558923"/>
            <a:ext cx="10515600" cy="927592"/>
          </a:xfrm>
        </p:spPr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150BF-8FAD-4A41-B032-75A89813C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524" y="4657519"/>
            <a:ext cx="10515600" cy="2256226"/>
          </a:xfrm>
        </p:spPr>
        <p:txBody>
          <a:bodyPr/>
          <a:lstStyle/>
          <a:p>
            <a:r>
              <a:rPr lang="en-US" dirty="0"/>
              <a:t>Interactive Map.</a:t>
            </a:r>
          </a:p>
          <a:p>
            <a:r>
              <a:rPr lang="en-US" dirty="0"/>
              <a:t>Integrate other API’s like Walk Score.</a:t>
            </a:r>
          </a:p>
          <a:p>
            <a:r>
              <a:rPr lang="en-US" dirty="0"/>
              <a:t>Fancy Landing Page.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915F90-E02D-44F6-A1EE-BA2AE159E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7" y="27964"/>
            <a:ext cx="11901428" cy="331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40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131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Team Breakdown</vt:lpstr>
      <vt:lpstr>Challenges</vt:lpstr>
      <vt:lpstr>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raven</dc:creator>
  <cp:lastModifiedBy>jamie raven</cp:lastModifiedBy>
  <cp:revision>8</cp:revision>
  <dcterms:created xsi:type="dcterms:W3CDTF">2019-03-30T17:49:45Z</dcterms:created>
  <dcterms:modified xsi:type="dcterms:W3CDTF">2019-03-30T20:00:09Z</dcterms:modified>
</cp:coreProperties>
</file>