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9" r:id="rId9"/>
    <p:sldId id="268" r:id="rId10"/>
    <p:sldId id="260" r:id="rId11"/>
    <p:sldId id="262" r:id="rId12"/>
    <p:sldId id="261" r:id="rId13"/>
    <p:sldId id="263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EA043-833F-30C2-72FE-A6A05ACAECF1}" v="79" dt="2022-12-03T16:47:30.661"/>
    <p1510:client id="{30EAC597-E0A7-6B92-D72F-6E8CC1F95B75}" v="11" dt="2022-11-24T18:38:15.649"/>
    <p1510:client id="{361E18AC-2417-58B9-BC5D-8E64FE6BDFEF}" v="400" dt="2022-11-21T13:22:38.152"/>
    <p1510:client id="{46826349-FA0B-D13E-3259-BBBF5BD8545E}" v="53" dt="2022-11-28T09:52:36.410"/>
    <p1510:client id="{4C031834-3A6B-8F4B-A34F-65E44874B25E}" v="102" dt="2022-11-26T18:08:31.481"/>
    <p1510:client id="{946F7ECF-34AE-C07D-B24C-D1BB95EE146C}" v="294" dt="2022-12-04T12:41:29.868"/>
    <p1510:client id="{A42700FB-19F9-4CB5-9A3A-EDAA1E33AFE0}" v="144" dt="2022-10-28T09:56:24.284"/>
    <p1510:client id="{E677657A-C1E1-8FC0-1727-874CE73DAEF5}" v="97" dt="2022-11-24T16:16:0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10ACB-F713-4EBB-8882-588CD828DF57}" type="datetimeFigureOut">
              <a:t>04.12.2022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910E-3AAD-4C18-8095-C9973C01B832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47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Nettside hvor man kan spille: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- Stein Saks Papir.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-Tic Tac Toe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nb-NO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Nettsiden skal også forklare brukeren hvordan man spiller disses spillene.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39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Folk som kjeder seg og liker å spille. I tillegg til folk som skal vurdere  nettsiden min og gi meg karakter.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nb-NO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Hvordan vil jeg tilpasse innholdet for målgruppen?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- Interessante effekter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- Gøye spill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 dirty="0"/>
              <a:t>-spill folk ikke trenger å lære/ sette seg inn i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71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Vibrant fargepalett.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Sterke farger som skiller seg ut og er fine å se på.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Fargene er særegne og skiller de tre kolonnene med innhold.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Folk som kjeder seg vil ikke se på kjedelige </a:t>
            </a:r>
            <a:r>
              <a:rPr lang="nb-NO" dirty="0" err="1"/>
              <a:t>monokrome</a:t>
            </a:r>
            <a:r>
              <a:rPr lang="nb-NO" dirty="0"/>
              <a:t> farger.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437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Har sekunder farger for å ha gode kontraster til primær fargene.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Sekunder fargene:  svart, hvit og :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15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Gode farge kontraster og stor skrift.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Fungerer på ulike medier.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Tag-er brukt hensiktsmessig, </a:t>
            </a:r>
            <a:r>
              <a:rPr lang="nb-NO" dirty="0" err="1"/>
              <a:t>f.eks</a:t>
            </a:r>
            <a:r>
              <a:rPr lang="nb-NO" dirty="0"/>
              <a:t> tabeller ikke brukt til layout, men data</a:t>
            </a:r>
            <a:endParaRPr lang="nb-NO" dirty="0"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20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/>
              <a:t>Farger som kontraster hverandre for knapper, lenker, tekst og diverse. Sjekket med kontrast sjekker.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nb-NO" dirty="0" err="1"/>
              <a:t>Responsive</a:t>
            </a:r>
            <a:r>
              <a:rPr lang="nb-NO" dirty="0"/>
              <a:t> design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713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Powerpoint.html er </a:t>
            </a:r>
            <a:r>
              <a:rPr lang="en-US" dirty="0" err="1"/>
              <a:t>ikke</a:t>
            </a:r>
            <a:r>
              <a:rPr lang="en-US" dirty="0"/>
              <a:t> </a:t>
            </a:r>
            <a:r>
              <a:rPr lang="en-US" dirty="0" err="1"/>
              <a:t>godt</a:t>
            </a:r>
            <a:r>
              <a:rPr lang="en-US" dirty="0"/>
              <a:t> </a:t>
            </a:r>
            <a:r>
              <a:rPr lang="en-US" dirty="0" err="1"/>
              <a:t>validert</a:t>
            </a:r>
            <a:r>
              <a:rPr lang="en-US" dirty="0"/>
              <a:t>, men </a:t>
            </a:r>
            <a:r>
              <a:rPr lang="en-US" dirty="0" err="1"/>
              <a:t>kan</a:t>
            </a:r>
            <a:r>
              <a:rPr lang="en-US" dirty="0"/>
              <a:t> </a:t>
            </a:r>
            <a:r>
              <a:rPr lang="en-US" dirty="0" err="1"/>
              <a:t>ikke</a:t>
            </a:r>
            <a:r>
              <a:rPr lang="en-US" dirty="0"/>
              <a:t> </a:t>
            </a:r>
            <a:r>
              <a:rPr lang="en-US" dirty="0" err="1"/>
              <a:t>gjøres</a:t>
            </a:r>
            <a:r>
              <a:rPr lang="en-US" dirty="0"/>
              <a:t> </a:t>
            </a:r>
            <a:r>
              <a:rPr lang="en-US" dirty="0" err="1"/>
              <a:t>noe</a:t>
            </a:r>
            <a:r>
              <a:rPr lang="en-US" dirty="0"/>
              <a:t> med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910E-3AAD-4C18-8095-C9973C01B832}" type="slidenum"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8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hyperlink" Target="https://www.w3school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nivers.lokus.no/fagpakker/realfag/informasjonsteknologi-1-2/it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Mitt </a:t>
            </a:r>
            <a:r>
              <a:rPr lang="en-US" dirty="0" err="1">
                <a:cs typeface="Calibri Light"/>
              </a:rPr>
              <a:t>Nettsted</a:t>
            </a:r>
            <a:endParaRPr lang="en-US" dirty="0" err="1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972ADA-01B6-A972-C9C6-C87DCA54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Fargepalett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D074EF7-EE36-06B4-B290-85349B7B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cs typeface="Calibri"/>
              </a:rPr>
              <a:t>Vibrant</a:t>
            </a:r>
          </a:p>
          <a:p>
            <a:r>
              <a:rPr lang="nb-NO" dirty="0">
                <a:cs typeface="Calibri"/>
              </a:rPr>
              <a:t>Skiller seg ut, fine</a:t>
            </a:r>
          </a:p>
          <a:p>
            <a:r>
              <a:rPr lang="nb-NO" dirty="0">
                <a:cs typeface="Calibri"/>
              </a:rPr>
              <a:t>Skiller innhold.</a:t>
            </a:r>
          </a:p>
          <a:p>
            <a:r>
              <a:rPr lang="nb-NO" dirty="0">
                <a:cs typeface="Calibri"/>
              </a:rPr>
              <a:t>Kjedelige </a:t>
            </a:r>
            <a:r>
              <a:rPr lang="nb-NO" dirty="0" err="1">
                <a:cs typeface="Calibri"/>
              </a:rPr>
              <a:t>monokrome</a:t>
            </a:r>
            <a:r>
              <a:rPr lang="nb-NO" dirty="0">
                <a:cs typeface="Calibri"/>
              </a:rPr>
              <a:t> farger.</a:t>
            </a:r>
          </a:p>
        </p:txBody>
      </p:sp>
      <p:pic>
        <p:nvPicPr>
          <p:cNvPr id="7" name="Bilde 7" descr="Et bilde som inneholder firkant&#10;&#10;Automatisk generert beskrivelse">
            <a:extLst>
              <a:ext uri="{FF2B5EF4-FFF2-40B4-BE49-F238E27FC236}">
                <a16:creationId xmlns:a16="http://schemas.microsoft.com/office/drawing/2014/main" id="{22CB4367-C05B-C7B6-20F6-0D33C34D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572"/>
            <a:ext cx="10515600" cy="1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A7969A-C377-4CDA-87DD-40B82F15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5397C2-54D1-4038-A70E-497915462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4C6C8B-15CD-4C13-BCF8-E3F9EAD08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7EC78C4-9C10-4797-B6B4-B2338396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BD3B86-5EB7-43F0-B5E6-7E49029ED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7F8050-1C00-47A0-B6CE-BE5A82F14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EDDED-9BCC-44CD-A070-6D10D4FF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D8B24B6-55EE-4D0C-9809-90EF8E189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1EECF19E-D045-DAE0-C750-E8F8A383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65004"/>
            <a:ext cx="3732224" cy="2537372"/>
          </a:xfrm>
        </p:spPr>
        <p:txBody>
          <a:bodyPr>
            <a:normAutofit/>
          </a:bodyPr>
          <a:lstStyle/>
          <a:p>
            <a:r>
              <a:rPr lang="nb-NO" sz="3600">
                <a:solidFill>
                  <a:schemeClr val="tx2"/>
                </a:solidFill>
                <a:cs typeface="Calibri Light"/>
              </a:rPr>
              <a:t>Sekunder farger</a:t>
            </a:r>
            <a:endParaRPr lang="nb-NO" sz="3600">
              <a:solidFill>
                <a:schemeClr val="tx2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8937F6-08DD-38D6-1CAD-3050AE33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98324"/>
            <a:ext cx="4977578" cy="2961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>
                <a:solidFill>
                  <a:schemeClr val="tx2"/>
                </a:solidFill>
                <a:cs typeface="Calibri"/>
              </a:rPr>
              <a:t>Kontraster</a:t>
            </a:r>
          </a:p>
          <a:p>
            <a:r>
              <a:rPr lang="nb-NO" dirty="0">
                <a:solidFill>
                  <a:schemeClr val="tx2"/>
                </a:solidFill>
                <a:cs typeface="Calibri"/>
              </a:rPr>
              <a:t>Svart, Hvit,</a:t>
            </a:r>
          </a:p>
          <a:p>
            <a:endParaRPr lang="nb-NO" sz="1800">
              <a:solidFill>
                <a:schemeClr val="tx2"/>
              </a:solidFill>
              <a:cs typeface="Calibri"/>
            </a:endParaRPr>
          </a:p>
          <a:p>
            <a:endParaRPr lang="nb-NO" sz="1800">
              <a:solidFill>
                <a:schemeClr val="tx2"/>
              </a:solidFill>
              <a:cs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43E1C2-22F7-4104-94BC-CD56765F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138FA7DD-010F-C6C8-ECED-AA2ED4AB3E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132" y="4058145"/>
            <a:ext cx="1254843" cy="200387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Bilde 7">
            <a:extLst>
              <a:ext uri="{FF2B5EF4-FFF2-40B4-BE49-F238E27FC236}">
                <a16:creationId xmlns:a16="http://schemas.microsoft.com/office/drawing/2014/main" id="{3E35188F-5E5B-02C4-C199-88FFC8B676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712" y="4052109"/>
            <a:ext cx="1302624" cy="20182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Bilde 6">
            <a:extLst>
              <a:ext uri="{FF2B5EF4-FFF2-40B4-BE49-F238E27FC236}">
                <a16:creationId xmlns:a16="http://schemas.microsoft.com/office/drawing/2014/main" id="{0749159E-9E7C-5C5E-BE26-DC74B3A717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5811" y="4057748"/>
            <a:ext cx="1205189" cy="1989497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Bilde 5">
            <a:extLst>
              <a:ext uri="{FF2B5EF4-FFF2-40B4-BE49-F238E27FC236}">
                <a16:creationId xmlns:a16="http://schemas.microsoft.com/office/drawing/2014/main" id="{75085E83-1408-6563-CF67-D3326167FAE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9779" y="4051864"/>
            <a:ext cx="1214943" cy="198011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810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17ABCF2-ADA1-D32F-CE08-44B3EC23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 sz="3100">
                <a:solidFill>
                  <a:srgbClr val="FFFFFF"/>
                </a:solidFill>
                <a:cs typeface="Calibri Light"/>
              </a:rPr>
              <a:t>Krav til brukergrensesnitt og universell utforming</a:t>
            </a:r>
            <a:endParaRPr lang="nb-NO" sz="3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82923D-71D5-0C8A-B978-6C63D565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>
                <a:cs typeface="Calibri"/>
              </a:rPr>
              <a:t>Kontraster, Skrift.</a:t>
            </a:r>
          </a:p>
          <a:p>
            <a:r>
              <a:rPr lang="nb-NO" dirty="0">
                <a:cs typeface="Calibri"/>
              </a:rPr>
              <a:t>Medier.</a:t>
            </a:r>
          </a:p>
          <a:p>
            <a:r>
              <a:rPr lang="nb-NO" dirty="0">
                <a:cs typeface="Calibri"/>
              </a:rPr>
              <a:t>Tag-er. </a:t>
            </a:r>
          </a:p>
          <a:p>
            <a:endParaRPr lang="nb-NO" dirty="0">
              <a:cs typeface="Calibri"/>
            </a:endParaRPr>
          </a:p>
          <a:p>
            <a:endParaRPr lang="nb-N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8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74411C-2094-18EB-C30B-5ADD8A5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b-NO">
                <a:cs typeface="Calibri Light"/>
              </a:rPr>
              <a:t>Løsninger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BFADC2-0DFB-8682-CC35-9555B1CC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z="2400" dirty="0">
                <a:cs typeface="Calibri"/>
              </a:rPr>
              <a:t>Kontraster</a:t>
            </a:r>
          </a:p>
          <a:p>
            <a:r>
              <a:rPr lang="nb-NO" sz="2400" dirty="0" err="1">
                <a:cs typeface="Calibri"/>
              </a:rPr>
              <a:t>Responsive</a:t>
            </a:r>
            <a:r>
              <a:rPr lang="nb-NO" sz="2400" dirty="0">
                <a:cs typeface="Calibri"/>
              </a:rPr>
              <a:t> design</a:t>
            </a:r>
          </a:p>
          <a:p>
            <a:endParaRPr lang="nb-NO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31A8715E-3D8D-19FC-103F-993877C8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869161"/>
            <a:ext cx="6019331" cy="51164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455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941811-1030-2598-6DDC-C476DB55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Validering av html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DC24BF7-11C1-FD2D-06F3-B3396C62EF46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Powerpoint.htm</a:t>
            </a:r>
            <a:endParaRPr lang="en-US" sz="2000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DD324466-E0EB-757F-D2A9-8DBCA477A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5862" y="1922544"/>
            <a:ext cx="6019331" cy="30096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414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C2803-C5F1-1502-198B-B238B953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Kilder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A2E47C-104D-30BF-A049-01CE7AD5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ea typeface="+mn-lt"/>
                <a:cs typeface="+mn-lt"/>
                <a:hlinkClick r:id="rId2"/>
              </a:rPr>
              <a:t>https://www.w3schools.com</a:t>
            </a:r>
            <a:r>
              <a:rPr lang="nb-NO" dirty="0">
                <a:ea typeface="+mn-lt"/>
                <a:cs typeface="+mn-lt"/>
              </a:rPr>
              <a:t> </a:t>
            </a:r>
          </a:p>
          <a:p>
            <a:r>
              <a:rPr lang="nb-NO" dirty="0">
                <a:ea typeface="+mn-lt"/>
                <a:cs typeface="+mn-lt"/>
                <a:hlinkClick r:id="rId3"/>
              </a:rPr>
              <a:t>https://app.diagrams.net/</a:t>
            </a:r>
          </a:p>
          <a:p>
            <a:r>
              <a:rPr lang="nb-NO" dirty="0">
                <a:ea typeface="+mn-lt"/>
                <a:cs typeface="+mn-lt"/>
                <a:hlinkClick r:id="rId4"/>
              </a:rPr>
              <a:t>https://aunivers.lokus.no/fagpakker/realfag/informasjonsteknologi-1-2/it-1</a:t>
            </a:r>
            <a:r>
              <a:rPr lang="nb-NO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33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1C29F1-80A4-0F61-6CF8-5320F1EA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  <a:cs typeface="Calibri Light"/>
              </a:rPr>
              <a:t>Spillnettside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382C94-1808-1F04-5C77-E8C495C2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>
                <a:cs typeface="Calibri"/>
              </a:rPr>
              <a:t>Spille</a:t>
            </a:r>
          </a:p>
          <a:p>
            <a:pPr marL="0" indent="0">
              <a:buNone/>
            </a:pPr>
            <a:r>
              <a:rPr lang="nb-NO" dirty="0">
                <a:cs typeface="Calibri"/>
              </a:rPr>
              <a:t>- SSP</a:t>
            </a:r>
          </a:p>
          <a:p>
            <a:pPr marL="0" indent="0">
              <a:buNone/>
            </a:pPr>
            <a:r>
              <a:rPr lang="nb-NO" dirty="0">
                <a:cs typeface="Calibri"/>
              </a:rPr>
              <a:t>-TTT</a:t>
            </a:r>
          </a:p>
          <a:p>
            <a:pPr marL="0" indent="0">
              <a:buNone/>
            </a:pPr>
            <a:endParaRPr lang="nb-NO" dirty="0">
              <a:cs typeface="Calibri"/>
            </a:endParaRPr>
          </a:p>
          <a:p>
            <a:pPr marL="0" indent="0">
              <a:buNone/>
            </a:pPr>
            <a:r>
              <a:rPr lang="nb-NO" dirty="0">
                <a:cs typeface="Calibri"/>
              </a:rPr>
              <a:t>Instrukser</a:t>
            </a:r>
          </a:p>
          <a:p>
            <a:pPr marL="0" indent="0">
              <a:buNone/>
            </a:pPr>
            <a:endParaRPr lang="nb-N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B998F9-7574-35D4-578B-36B97CC7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Målgruppe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90AFBB-CEE9-3F17-2410-33E95AAD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cs typeface="Calibri"/>
              </a:rPr>
              <a:t>Kjeder seg, liker å spille</a:t>
            </a:r>
            <a:endParaRPr lang="nb-NO" dirty="0"/>
          </a:p>
          <a:p>
            <a:r>
              <a:rPr lang="nb-NO" dirty="0">
                <a:cs typeface="Calibri"/>
              </a:rPr>
              <a:t>Lærer</a:t>
            </a:r>
            <a:endParaRPr lang="nb-NO" dirty="0"/>
          </a:p>
          <a:p>
            <a:endParaRPr lang="nb-NO" dirty="0">
              <a:cs typeface="Calibri"/>
            </a:endParaRPr>
          </a:p>
          <a:p>
            <a:r>
              <a:rPr lang="nb-NO" dirty="0">
                <a:cs typeface="Calibri"/>
              </a:rPr>
              <a:t>Tilpasse innholdet</a:t>
            </a:r>
          </a:p>
          <a:p>
            <a:pPr marL="0" indent="0">
              <a:buNone/>
            </a:pPr>
            <a:r>
              <a:rPr lang="nb-NO" dirty="0">
                <a:cs typeface="Calibri"/>
              </a:rPr>
              <a:t>- Interessante effekter</a:t>
            </a:r>
          </a:p>
          <a:p>
            <a:pPr marL="0" indent="0">
              <a:buNone/>
            </a:pPr>
            <a:r>
              <a:rPr lang="nb-NO" dirty="0">
                <a:cs typeface="Calibri"/>
              </a:rPr>
              <a:t>- Gøye spill</a:t>
            </a:r>
          </a:p>
          <a:p>
            <a:pPr marL="0" indent="0">
              <a:buNone/>
            </a:pPr>
            <a:r>
              <a:rPr lang="nb-NO" dirty="0">
                <a:cs typeface="Calibri"/>
              </a:rPr>
              <a:t>-spill folk ikke trenger å lære/ sette seg inn i</a:t>
            </a:r>
          </a:p>
        </p:txBody>
      </p:sp>
    </p:spTree>
    <p:extLst>
      <p:ext uri="{BB962C8B-B14F-4D97-AF65-F5344CB8AC3E}">
        <p14:creationId xmlns:p14="http://schemas.microsoft.com/office/powerpoint/2010/main" val="63834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57E4338-05AD-69DC-28CC-2903A1D4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nb-NO" sz="3400">
                <a:solidFill>
                  <a:schemeClr val="bg1"/>
                </a:solidFill>
                <a:cs typeface="Calibri Light"/>
              </a:rPr>
              <a:t>Skisser, Hoved meny</a:t>
            </a:r>
            <a:br>
              <a:rPr lang="nb-NO" sz="3400">
                <a:solidFill>
                  <a:schemeClr val="bg1"/>
                </a:solidFill>
                <a:cs typeface="Calibri Light"/>
              </a:rPr>
            </a:br>
            <a:endParaRPr lang="nb-NO" sz="3400">
              <a:solidFill>
                <a:schemeClr val="bg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B9DE9D-D18A-15D7-39E0-C8935347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nb-NO" sz="2000">
              <a:solidFill>
                <a:schemeClr val="bg1">
                  <a:alpha val="60000"/>
                </a:schemeClr>
              </a:solidFill>
              <a:ea typeface="+mn-lt"/>
              <a:cs typeface="+mn-lt"/>
            </a:endParaRPr>
          </a:p>
          <a:p>
            <a:endParaRPr lang="nb-NO" sz="2000">
              <a:solidFill>
                <a:schemeClr val="bg1">
                  <a:alpha val="60000"/>
                </a:schemeClr>
              </a:solidFill>
              <a:cs typeface="Calibri" panose="020F0502020204030204"/>
            </a:endParaRPr>
          </a:p>
        </p:txBody>
      </p:sp>
      <p:pic>
        <p:nvPicPr>
          <p:cNvPr id="6" name="Bilde 6">
            <a:extLst>
              <a:ext uri="{FF2B5EF4-FFF2-40B4-BE49-F238E27FC236}">
                <a16:creationId xmlns:a16="http://schemas.microsoft.com/office/drawing/2014/main" id="{58C1AC34-8762-A0C2-C635-EFDBAAC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902901"/>
            <a:ext cx="6014185" cy="305219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B4AE7AA8-3E8B-2AFA-D7C2-2DD899D3A974}"/>
              </a:ext>
            </a:extLst>
          </p:cNvPr>
          <p:cNvSpPr txBox="1"/>
          <p:nvPr/>
        </p:nvSpPr>
        <p:spPr>
          <a:xfrm>
            <a:off x="6008484" y="1974074"/>
            <a:ext cx="1690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b-NO" sz="3200" dirty="0">
                <a:cs typeface="Calibri"/>
              </a:rPr>
              <a:t>Spill1</a:t>
            </a:r>
            <a:endParaRPr lang="nb-NO" sz="3600" dirty="0">
              <a:cs typeface="Calibri" panose="020F0502020204030204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2615BE2-9B1A-C5FC-F6F5-3EC13E83FBCB}"/>
              </a:ext>
            </a:extLst>
          </p:cNvPr>
          <p:cNvSpPr txBox="1"/>
          <p:nvPr/>
        </p:nvSpPr>
        <p:spPr>
          <a:xfrm>
            <a:off x="7926925" y="2037208"/>
            <a:ext cx="13455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3200" dirty="0">
                <a:cs typeface="Calibri"/>
              </a:rPr>
              <a:t>Spill 2</a:t>
            </a:r>
            <a:endParaRPr lang="nb-NO" sz="2800" dirty="0">
              <a:cs typeface="Calibri" panose="020F0502020204030204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29DCFC0-DCDA-1C10-0C54-89B17E200F97}"/>
              </a:ext>
            </a:extLst>
          </p:cNvPr>
          <p:cNvSpPr txBox="1"/>
          <p:nvPr/>
        </p:nvSpPr>
        <p:spPr>
          <a:xfrm>
            <a:off x="9687526" y="1905937"/>
            <a:ext cx="176248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3200" dirty="0">
                <a:cs typeface="Calibri"/>
              </a:rPr>
              <a:t>Hvordan</a:t>
            </a:r>
          </a:p>
          <a:p>
            <a:r>
              <a:rPr lang="nb-NO" sz="3200" dirty="0">
                <a:cs typeface="Calibri"/>
              </a:rPr>
              <a:t>spille</a:t>
            </a:r>
          </a:p>
        </p:txBody>
      </p:sp>
    </p:spTree>
    <p:extLst>
      <p:ext uri="{BB962C8B-B14F-4D97-AF65-F5344CB8AC3E}">
        <p14:creationId xmlns:p14="http://schemas.microsoft.com/office/powerpoint/2010/main" val="23153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81A11-05BE-68F2-956B-E0B49E6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Spill 1</a:t>
            </a:r>
            <a:endParaRPr lang="nb-NO" dirty="0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8D341413-52D3-8802-F2A4-0E6F7884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00" y="1484897"/>
            <a:ext cx="9965486" cy="5061548"/>
          </a:xfrm>
        </p:spPr>
      </p:pic>
    </p:spTree>
    <p:extLst>
      <p:ext uri="{BB962C8B-B14F-4D97-AF65-F5344CB8AC3E}">
        <p14:creationId xmlns:p14="http://schemas.microsoft.com/office/powerpoint/2010/main" val="31456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10EC81-9984-85E3-DA1E-A48FD24A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Spill 2</a:t>
            </a:r>
            <a:endParaRPr lang="nb-NO" dirty="0"/>
          </a:p>
        </p:txBody>
      </p:sp>
      <p:pic>
        <p:nvPicPr>
          <p:cNvPr id="4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7D10E3AE-5AA8-B8B8-4B6F-55B86B0C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" y="1446527"/>
            <a:ext cx="10672852" cy="5152665"/>
          </a:xfrm>
        </p:spPr>
      </p:pic>
    </p:spTree>
    <p:extLst>
      <p:ext uri="{BB962C8B-B14F-4D97-AF65-F5344CB8AC3E}">
        <p14:creationId xmlns:p14="http://schemas.microsoft.com/office/powerpoint/2010/main" val="54516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DB363B-EEE9-2B61-13FC-6FBE785A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10"/>
            <a:ext cx="10515600" cy="1325563"/>
          </a:xfrm>
        </p:spPr>
        <p:txBody>
          <a:bodyPr/>
          <a:lstStyle/>
          <a:p>
            <a:r>
              <a:rPr lang="nb-NO" dirty="0">
                <a:cs typeface="Calibri Light"/>
              </a:rPr>
              <a:t>Hvordan spille</a:t>
            </a:r>
          </a:p>
        </p:txBody>
      </p:sp>
      <p:pic>
        <p:nvPicPr>
          <p:cNvPr id="4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0F4D4DCC-22A1-79FA-59A2-AF1AB2F3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92" y="1196990"/>
            <a:ext cx="10519732" cy="5608607"/>
          </a:xfrm>
        </p:spPr>
      </p:pic>
    </p:spTree>
    <p:extLst>
      <p:ext uri="{BB962C8B-B14F-4D97-AF65-F5344CB8AC3E}">
        <p14:creationId xmlns:p14="http://schemas.microsoft.com/office/powerpoint/2010/main" val="31666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C85BD824-4415-FB5B-0822-6D404EDA6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63" y="2384425"/>
            <a:ext cx="6089650" cy="3616325"/>
          </a:xfrm>
        </p:spPr>
      </p:pic>
      <p:pic>
        <p:nvPicPr>
          <p:cNvPr id="5" name="Bilde 5">
            <a:extLst>
              <a:ext uri="{FF2B5EF4-FFF2-40B4-BE49-F238E27FC236}">
                <a16:creationId xmlns:a16="http://schemas.microsoft.com/office/drawing/2014/main" id="{5FF36738-B45A-25A7-F211-C22EBA9D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75" y="2384425"/>
            <a:ext cx="4016375" cy="361632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3A0AE72-D8FF-1296-B8DB-09EDDBBF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>
                <a:cs typeface="Calibri Light"/>
              </a:rPr>
              <a:t>Annen nettside</a:t>
            </a:r>
          </a:p>
        </p:txBody>
      </p:sp>
    </p:spTree>
    <p:extLst>
      <p:ext uri="{BB962C8B-B14F-4D97-AF65-F5344CB8AC3E}">
        <p14:creationId xmlns:p14="http://schemas.microsoft.com/office/powerpoint/2010/main" val="28132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95EA01-8621-7CBA-BA4A-69D56744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Bildegalleri</a:t>
            </a:r>
            <a:endParaRPr lang="nb-NO" dirty="0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50394D28-2577-75DA-A852-55C010B8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41" y="1474383"/>
            <a:ext cx="10098836" cy="5168840"/>
          </a:xfrm>
        </p:spPr>
      </p:pic>
    </p:spTree>
    <p:extLst>
      <p:ext uri="{BB962C8B-B14F-4D97-AF65-F5344CB8AC3E}">
        <p14:creationId xmlns:p14="http://schemas.microsoft.com/office/powerpoint/2010/main" val="36413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Office-tema</vt:lpstr>
      <vt:lpstr>Mitt Nettsted</vt:lpstr>
      <vt:lpstr>Spillnettside</vt:lpstr>
      <vt:lpstr>Målgruppe</vt:lpstr>
      <vt:lpstr>Skisser, Hoved meny </vt:lpstr>
      <vt:lpstr>Spill 1</vt:lpstr>
      <vt:lpstr>Spill 2</vt:lpstr>
      <vt:lpstr>Hvordan spille</vt:lpstr>
      <vt:lpstr>Annen nettside</vt:lpstr>
      <vt:lpstr>Bildegalleri</vt:lpstr>
      <vt:lpstr>Fargepalett</vt:lpstr>
      <vt:lpstr>Sekunder farger</vt:lpstr>
      <vt:lpstr>Krav til brukergrensesnitt og universell utforming</vt:lpstr>
      <vt:lpstr>Løsninger</vt:lpstr>
      <vt:lpstr>Validering av html</vt:lpstr>
      <vt:lpstr>Kilder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lastModifiedBy/>
  <cp:revision>294</cp:revision>
  <dcterms:created xsi:type="dcterms:W3CDTF">2022-10-28T06:39:07Z</dcterms:created>
  <dcterms:modified xsi:type="dcterms:W3CDTF">2022-12-04T12:44:23Z</dcterms:modified>
</cp:coreProperties>
</file>