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>
        <p:scale>
          <a:sx n="240" d="100"/>
          <a:sy n="240" d="100"/>
        </p:scale>
        <p:origin x="-5250" y="-3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2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0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5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0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0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C65-1297-4A36-9678-3688A302B18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0C65-1297-4A36-9678-3688A302B18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A596-8BC3-40B3-BBA7-772DC42F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0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2066258" y="885505"/>
            <a:ext cx="8104627" cy="1296622"/>
            <a:chOff x="1031088" y="1834411"/>
            <a:chExt cx="8104627" cy="1296622"/>
          </a:xfrm>
        </p:grpSpPr>
        <p:sp>
          <p:nvSpPr>
            <p:cNvPr id="4" name="Rectangle 3"/>
            <p:cNvSpPr/>
            <p:nvPr/>
          </p:nvSpPr>
          <p:spPr>
            <a:xfrm>
              <a:off x="1031088" y="2251111"/>
              <a:ext cx="8092526" cy="87992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043189" y="2253803"/>
              <a:ext cx="793302" cy="335684"/>
              <a:chOff x="2437151" y="669701"/>
              <a:chExt cx="793302" cy="33568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437151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912578" y="2257872"/>
              <a:ext cx="710167" cy="335684"/>
              <a:chOff x="2520286" y="669701"/>
              <a:chExt cx="710167" cy="335684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2692054" y="2257872"/>
              <a:ext cx="710167" cy="335684"/>
              <a:chOff x="2520286" y="669701"/>
              <a:chExt cx="710167" cy="335684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3477282" y="2253169"/>
              <a:ext cx="710167" cy="335684"/>
              <a:chOff x="2520286" y="669701"/>
              <a:chExt cx="710167" cy="3356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4265588" y="2247935"/>
              <a:ext cx="710167" cy="335684"/>
              <a:chOff x="2520286" y="669701"/>
              <a:chExt cx="710167" cy="335684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058424" y="2257238"/>
              <a:ext cx="710167" cy="335684"/>
              <a:chOff x="2520286" y="669701"/>
              <a:chExt cx="710167" cy="335684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5848755" y="2258398"/>
              <a:ext cx="710167" cy="335684"/>
              <a:chOff x="2520286" y="669701"/>
              <a:chExt cx="710167" cy="335684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6639559" y="2258398"/>
              <a:ext cx="710167" cy="335684"/>
              <a:chOff x="2520286" y="669701"/>
              <a:chExt cx="710167" cy="335684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1692426" y="25717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463630" y="25717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53606" y="25717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43582" y="2577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33907" y="2559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623138" y="2559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12369" y="2559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US" dirty="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7425813" y="2258398"/>
              <a:ext cx="710167" cy="335684"/>
              <a:chOff x="2520286" y="669701"/>
              <a:chExt cx="710167" cy="335684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8217958" y="2258398"/>
              <a:ext cx="710167" cy="335684"/>
              <a:chOff x="2520286" y="669701"/>
              <a:chExt cx="710167" cy="335684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3226929" y="669701"/>
                <a:ext cx="3524" cy="3356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2520286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>
                <a:off x="2600923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2680534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2759119" y="669701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2835030" y="669701"/>
                <a:ext cx="2674" cy="2214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2909511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H="1">
                <a:off x="2990148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069759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3148344" y="673770"/>
                <a:ext cx="1026" cy="133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/>
            <p:cNvSpPr txBox="1"/>
            <p:nvPr/>
          </p:nvSpPr>
          <p:spPr>
            <a:xfrm>
              <a:off x="7204764" y="2559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997159" y="2559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717011" y="25592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37579" y="1834411"/>
              <a:ext cx="2198338" cy="3758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02" b="11678"/>
          <a:stretch/>
        </p:blipFill>
        <p:spPr>
          <a:xfrm>
            <a:off x="2017423" y="2770575"/>
            <a:ext cx="2675348" cy="116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</cp:revision>
  <dcterms:created xsi:type="dcterms:W3CDTF">2015-11-03T19:28:44Z</dcterms:created>
  <dcterms:modified xsi:type="dcterms:W3CDTF">2015-11-03T20:30:54Z</dcterms:modified>
</cp:coreProperties>
</file>